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94660"/>
  </p:normalViewPr>
  <p:slideViewPr>
    <p:cSldViewPr snapToGrid="0">
      <p:cViewPr varScale="1">
        <p:scale>
          <a:sx n="65" d="100"/>
          <a:sy n="65" d="100"/>
        </p:scale>
        <p:origin x="53" y="3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Construction Delivery Process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HandBook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959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6689603" cy="2186354"/>
          </a:xfrm>
        </p:spPr>
        <p:txBody>
          <a:bodyPr>
            <a:normAutofit/>
          </a:bodyPr>
          <a:lstStyle/>
          <a:p>
            <a:r>
              <a:rPr lang="en-US" sz="3600" u="sng" dirty="0" smtClean="0"/>
              <a:t>Sources of information </a:t>
            </a:r>
            <a:endParaRPr lang="en-US" sz="36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1.  APPM</a:t>
            </a:r>
          </a:p>
          <a:p>
            <a:pPr marL="457200" indent="-457200">
              <a:buAutoNum type="arabicPeriod" startAt="2"/>
            </a:pPr>
            <a:r>
              <a:rPr lang="en-US" sz="2400" dirty="0" smtClean="0">
                <a:solidFill>
                  <a:schemeClr val="bg1"/>
                </a:solidFill>
              </a:rPr>
              <a:t>Policies </a:t>
            </a:r>
            <a:r>
              <a:rPr lang="en-US" sz="2400" dirty="0">
                <a:solidFill>
                  <a:schemeClr val="bg1"/>
                </a:solidFill>
              </a:rPr>
              <a:t>and </a:t>
            </a:r>
            <a:r>
              <a:rPr lang="en-US" sz="2400" dirty="0" smtClean="0">
                <a:solidFill>
                  <a:schemeClr val="bg1"/>
                </a:solidFill>
              </a:rPr>
              <a:t>Procedures</a:t>
            </a:r>
          </a:p>
          <a:p>
            <a:pPr marL="457200" indent="-457200">
              <a:buAutoNum type="arabicPeriod" startAt="2"/>
            </a:pPr>
            <a:r>
              <a:rPr lang="en-US" sz="2400" dirty="0" smtClean="0">
                <a:solidFill>
                  <a:schemeClr val="bg1"/>
                </a:solidFill>
              </a:rPr>
              <a:t>Handbook</a:t>
            </a:r>
          </a:p>
          <a:p>
            <a:pPr marL="457200" indent="-457200">
              <a:buAutoNum type="arabicPeriod" startAt="2"/>
            </a:pPr>
            <a:r>
              <a:rPr lang="en-US" sz="2400" dirty="0" smtClean="0">
                <a:solidFill>
                  <a:schemeClr val="bg1"/>
                </a:solidFill>
              </a:rPr>
              <a:t>Toolbox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723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678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 and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99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41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413451"/>
            <a:ext cx="8534400" cy="1507067"/>
          </a:xfrm>
        </p:spPr>
        <p:txBody>
          <a:bodyPr/>
          <a:lstStyle/>
          <a:p>
            <a:r>
              <a:rPr lang="en-US" dirty="0" smtClean="0"/>
              <a:t>TOOLBOX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517573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Folder on shared drive that contains the following resource folders:</a:t>
            </a:r>
          </a:p>
          <a:p>
            <a:r>
              <a:rPr lang="en-US" dirty="0" err="1" smtClean="0"/>
              <a:t>Contractors_Docs</a:t>
            </a:r>
            <a:endParaRPr lang="en-US" dirty="0" smtClean="0"/>
          </a:p>
          <a:p>
            <a:r>
              <a:rPr lang="en-US" dirty="0" err="1" smtClean="0"/>
              <a:t>Contracts_Change_Orders</a:t>
            </a:r>
            <a:endParaRPr lang="en-US" dirty="0" smtClean="0"/>
          </a:p>
          <a:p>
            <a:r>
              <a:rPr lang="en-US" dirty="0" err="1" smtClean="0"/>
              <a:t>DCS_Dept_Misc_Resources</a:t>
            </a:r>
            <a:endParaRPr lang="en-US" dirty="0" smtClean="0"/>
          </a:p>
          <a:p>
            <a:r>
              <a:rPr lang="en-US" dirty="0" err="1" smtClean="0"/>
              <a:t>Exec_Summary</a:t>
            </a:r>
            <a:endParaRPr lang="en-US" dirty="0" smtClean="0"/>
          </a:p>
          <a:p>
            <a:r>
              <a:rPr lang="en-US" dirty="0" err="1" smtClean="0"/>
              <a:t>Facilities_Operations_Org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Financial_Summ</a:t>
            </a:r>
            <a:endParaRPr lang="en-US" dirty="0" smtClean="0"/>
          </a:p>
          <a:p>
            <a:r>
              <a:rPr lang="en-US" dirty="0" err="1" smtClean="0"/>
              <a:t>HAZMAT_Notification</a:t>
            </a:r>
            <a:endParaRPr lang="en-US" dirty="0" smtClean="0"/>
          </a:p>
          <a:p>
            <a:r>
              <a:rPr lang="en-US" dirty="0" err="1" smtClean="0"/>
              <a:t>Lien_Waiver_Bond</a:t>
            </a:r>
            <a:endParaRPr lang="en-US" dirty="0" smtClean="0"/>
          </a:p>
          <a:p>
            <a:r>
              <a:rPr lang="en-US" dirty="0" err="1" smtClean="0"/>
              <a:t>Policies_and</a:t>
            </a:r>
            <a:r>
              <a:rPr lang="en-US" dirty="0" smtClean="0"/>
              <a:t>_ Procedures</a:t>
            </a:r>
          </a:p>
          <a:p>
            <a:r>
              <a:rPr lang="en-US" dirty="0" err="1" smtClean="0"/>
              <a:t>Project_Mgt_Misc</a:t>
            </a:r>
            <a:endParaRPr lang="en-US" dirty="0" smtClean="0"/>
          </a:p>
          <a:p>
            <a:r>
              <a:rPr lang="en-US" dirty="0" smtClean="0"/>
              <a:t>PTS Current</a:t>
            </a:r>
          </a:p>
          <a:p>
            <a:r>
              <a:rPr lang="en-US" dirty="0" err="1" smtClean="0"/>
              <a:t>Rec_Pack_Developer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738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Chapters follow the common path of projects from initiation to closeout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26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chapter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568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&amp; </a:t>
            </a:r>
            <a:r>
              <a:rPr lang="en-US" dirty="0" err="1" smtClean="0"/>
              <a:t>tOOLS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Documents that are referenced in the Handbook will indicate the location of the template in the Toolbox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847019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</TotalTime>
  <Words>82</Words>
  <Application>Microsoft Office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Slice</vt:lpstr>
      <vt:lpstr>Construction Delivery Process</vt:lpstr>
      <vt:lpstr>Sources of information </vt:lpstr>
      <vt:lpstr>APPM</vt:lpstr>
      <vt:lpstr>Policies and Procedures</vt:lpstr>
      <vt:lpstr>Handbook</vt:lpstr>
      <vt:lpstr>TOOLBOX</vt:lpstr>
      <vt:lpstr>Handbook</vt:lpstr>
      <vt:lpstr>Sample chapter index</vt:lpstr>
      <vt:lpstr>DOCUMENTS &amp; tOOLS </vt:lpstr>
    </vt:vector>
  </TitlesOfParts>
  <Company>Wayne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Nancy Milstein</dc:creator>
  <cp:lastModifiedBy>Nancy Milstein</cp:lastModifiedBy>
  <cp:revision>3</cp:revision>
  <dcterms:created xsi:type="dcterms:W3CDTF">2015-07-09T15:40:16Z</dcterms:created>
  <dcterms:modified xsi:type="dcterms:W3CDTF">2015-07-09T15:52:55Z</dcterms:modified>
</cp:coreProperties>
</file>