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7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5" r:id="rId5"/>
    <p:sldMasterId id="2147483682" r:id="rId6"/>
    <p:sldMasterId id="2147483684" r:id="rId7"/>
    <p:sldMasterId id="2147483692" r:id="rId8"/>
    <p:sldMasterId id="2147483700" r:id="rId9"/>
    <p:sldMasterId id="2147483702" r:id="rId10"/>
    <p:sldMasterId id="2147483719" r:id="rId11"/>
  </p:sldMasterIdLst>
  <p:notesMasterIdLst>
    <p:notesMasterId r:id="rId22"/>
  </p:notesMasterIdLst>
  <p:handoutMasterIdLst>
    <p:handoutMasterId r:id="rId23"/>
  </p:handoutMasterIdLst>
  <p:sldIdLst>
    <p:sldId id="305" r:id="rId12"/>
    <p:sldId id="407" r:id="rId13"/>
    <p:sldId id="366" r:id="rId14"/>
    <p:sldId id="399" r:id="rId15"/>
    <p:sldId id="413" r:id="rId16"/>
    <p:sldId id="414" r:id="rId17"/>
    <p:sldId id="415" r:id="rId18"/>
    <p:sldId id="416" r:id="rId19"/>
    <p:sldId id="408" r:id="rId20"/>
    <p:sldId id="41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ime Ontiveros" initials="JO" lastIdx="2" clrIdx="0"/>
  <p:cmAuthor id="1" name="Brendan Sage" initials="BS" lastIdx="1" clrIdx="1"/>
  <p:cmAuthor id="2" name="Marguerite Cmunt" initials="MC" lastIdx="13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E95B8"/>
    <a:srgbClr val="AAC2DF"/>
    <a:srgbClr val="595959"/>
    <a:srgbClr val="101650"/>
    <a:srgbClr val="002E25"/>
    <a:srgbClr val="002E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56" autoAdjust="0"/>
    <p:restoredTop sz="81465" autoAdjust="0"/>
  </p:normalViewPr>
  <p:slideViewPr>
    <p:cSldViewPr>
      <p:cViewPr>
        <p:scale>
          <a:sx n="82" d="100"/>
          <a:sy n="82" d="100"/>
        </p:scale>
        <p:origin x="-1188" y="-222"/>
      </p:cViewPr>
      <p:guideLst>
        <p:guide orient="horz" pos="576"/>
        <p:guide orient="horz" pos="1200"/>
        <p:guide orient="horz" pos="912"/>
        <p:guide orient="horz" pos="3744"/>
        <p:guide orient="horz" pos="4080"/>
        <p:guide pos="432"/>
        <p:guide pos="55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35" tIns="45718" rIns="91435" bIns="4571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35" tIns="45718" rIns="91435" bIns="45718" rtlCol="0"/>
          <a:lstStyle>
            <a:lvl1pPr algn="r">
              <a:defRPr sz="1200"/>
            </a:lvl1pPr>
          </a:lstStyle>
          <a:p>
            <a:fld id="{15E4A03E-C737-41A1-BEA5-1A3F932076EB}" type="datetimeFigureOut">
              <a:rPr lang="en-US" smtClean="0"/>
              <a:pPr/>
              <a:t>2/1/2012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35" tIns="45718" rIns="91435" bIns="4571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35" tIns="45718" rIns="91435" bIns="45718" rtlCol="0" anchor="b"/>
          <a:lstStyle>
            <a:lvl1pPr algn="r">
              <a:defRPr sz="1200"/>
            </a:lvl1pPr>
          </a:lstStyle>
          <a:p>
            <a:fld id="{FBB177A2-03C3-470C-BC11-E3FE2A08D2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6541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35" tIns="45718" rIns="91435" bIns="4571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35" tIns="45718" rIns="91435" bIns="45718" rtlCol="0"/>
          <a:lstStyle>
            <a:lvl1pPr algn="r">
              <a:defRPr sz="1200"/>
            </a:lvl1pPr>
          </a:lstStyle>
          <a:p>
            <a:fld id="{1DE592AF-9DCA-4644-93F8-9DF8789050D6}" type="datetimeFigureOut">
              <a:rPr lang="en-US" smtClean="0"/>
              <a:pPr/>
              <a:t>2/1/2012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5" tIns="45718" rIns="91435" bIns="45718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35" tIns="45718" rIns="91435" bIns="4571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35" tIns="45718" rIns="91435" bIns="4571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35" tIns="45718" rIns="91435" bIns="45718" rtlCol="0" anchor="b"/>
          <a:lstStyle>
            <a:lvl1pPr algn="r">
              <a:defRPr sz="1200"/>
            </a:lvl1pPr>
          </a:lstStyle>
          <a:p>
            <a:fld id="{9C2F6588-413C-4F5E-988D-7279EC496D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077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39E9B5-F756-E441-A191-462654A539FF}" type="slidenum">
              <a:rPr lang="en-US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F1BAE560-04D5-4F87-911E-D0B360D71F23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3638" y="690563"/>
            <a:ext cx="4562475" cy="3422650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11" y="4342466"/>
            <a:ext cx="5028580" cy="4112925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0919"/>
            <a:fld id="{95D9EEF1-29E3-463C-B3BA-EBEF4AB50902}" type="slidenum">
              <a:rPr lang="en-US" smtClean="0"/>
              <a:pPr defTabSz="900919"/>
              <a:t>3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galPPTcover.bmp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0312" y="1188720"/>
            <a:ext cx="1971675" cy="5486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075" y="469900"/>
            <a:ext cx="82105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0075" y="1749425"/>
            <a:ext cx="8247063" cy="3910013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5760" y="324246"/>
            <a:ext cx="6860540" cy="633694"/>
          </a:xfrm>
          <a:prstGeom prst="rect">
            <a:avLst/>
          </a:prstGeom>
        </p:spPr>
        <p:txBody>
          <a:bodyPr vert="horz"/>
          <a:lstStyle>
            <a:lvl1pPr algn="l">
              <a:defRPr sz="2800" b="1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Title is Arial Narrow pt. 28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6505" y="6497436"/>
            <a:ext cx="290509" cy="2868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="1" baseline="0">
                <a:solidFill>
                  <a:schemeClr val="bg1">
                    <a:lumMod val="50000"/>
                  </a:schemeClr>
                </a:solidFill>
                <a:latin typeface="Arial Narrow" pitchFamily="-106" charset="0"/>
                <a:ea typeface="Arial Narrow" pitchFamily="-106" charset="0"/>
                <a:cs typeface="Arial Narrow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FD2656D-1963-1549-B61C-EC61E9853F90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365760" y="1371600"/>
            <a:ext cx="8412480" cy="4846320"/>
          </a:xfrm>
          <a:prstGeom prst="rect">
            <a:avLst/>
          </a:prstGeom>
        </p:spPr>
        <p:txBody>
          <a:bodyPr vert="horz"/>
          <a:lstStyle>
            <a:lvl1pPr marL="347663" indent="-347663">
              <a:buFont typeface="Wingdings" pitchFamily="2" charset="2"/>
              <a:buNone/>
              <a:defRPr sz="2400">
                <a:latin typeface="Arial Narrow"/>
                <a:cs typeface="Arial Narrow"/>
              </a:defRPr>
            </a:lvl1pPr>
            <a:lvl2pPr marL="682625" indent="-334963">
              <a:buFont typeface="Arial" pitchFamily="34" charset="0"/>
              <a:buChar char="•"/>
              <a:defRPr sz="2400">
                <a:latin typeface="Arial Narrow"/>
                <a:cs typeface="Arial Narrow"/>
              </a:defRPr>
            </a:lvl2pPr>
            <a:lvl3pPr marL="1030288" indent="-347663">
              <a:buFont typeface="Arial Narrow" pitchFamily="34" charset="0"/>
              <a:buChar char="–"/>
              <a:defRPr sz="2000">
                <a:latin typeface="Arial Narrow"/>
                <a:cs typeface="Arial Narrow"/>
              </a:defRPr>
            </a:lvl3pPr>
            <a:lvl4pPr marL="1379538" indent="-349250">
              <a:buFont typeface="Courier New" pitchFamily="49" charset="0"/>
              <a:buChar char="o"/>
              <a:defRPr sz="1800">
                <a:latin typeface="Arial Narrow"/>
                <a:cs typeface="Arial Narrow"/>
              </a:defRPr>
            </a:lvl4pPr>
            <a:lvl5pPr marL="1712913" indent="-333375">
              <a:defRPr sz="18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5760" y="324246"/>
            <a:ext cx="6860540" cy="633694"/>
          </a:xfrm>
          <a:prstGeom prst="rect">
            <a:avLst/>
          </a:prstGeom>
        </p:spPr>
        <p:txBody>
          <a:bodyPr vert="horz"/>
          <a:lstStyle>
            <a:lvl1pPr algn="l">
              <a:defRPr sz="2800" b="1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Title is Arial Narrow pt. 28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6505" y="6497436"/>
            <a:ext cx="290509" cy="2868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="1" baseline="0">
                <a:solidFill>
                  <a:schemeClr val="bg1">
                    <a:lumMod val="50000"/>
                  </a:schemeClr>
                </a:solidFill>
                <a:latin typeface="Arial Narrow" pitchFamily="-106" charset="0"/>
                <a:ea typeface="Arial Narrow" pitchFamily="-106" charset="0"/>
                <a:cs typeface="Arial Narrow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FD2656D-1963-1549-B61C-EC61E9853F90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365760" y="1371600"/>
            <a:ext cx="8412480" cy="4846320"/>
          </a:xfrm>
          <a:prstGeom prst="rect">
            <a:avLst/>
          </a:prstGeom>
        </p:spPr>
        <p:txBody>
          <a:bodyPr vert="horz"/>
          <a:lstStyle>
            <a:lvl1pPr marL="347663" indent="-347663">
              <a:buFont typeface="Wingdings" pitchFamily="2" charset="2"/>
              <a:buNone/>
              <a:defRPr sz="2400">
                <a:latin typeface="Arial Narrow"/>
                <a:cs typeface="Arial Narrow"/>
              </a:defRPr>
            </a:lvl1pPr>
            <a:lvl2pPr marL="682625" indent="-334963">
              <a:buFont typeface="Arial" pitchFamily="34" charset="0"/>
              <a:buChar char="•"/>
              <a:defRPr sz="2400">
                <a:latin typeface="Arial Narrow"/>
                <a:cs typeface="Arial Narrow"/>
              </a:defRPr>
            </a:lvl2pPr>
            <a:lvl3pPr marL="1030288" indent="-347663">
              <a:buFont typeface="Arial Narrow" pitchFamily="34" charset="0"/>
              <a:buChar char="–"/>
              <a:defRPr sz="2000">
                <a:latin typeface="Arial Narrow"/>
                <a:cs typeface="Arial Narrow"/>
              </a:defRPr>
            </a:lvl3pPr>
            <a:lvl4pPr marL="1379538" indent="-349250">
              <a:buFont typeface="Courier New" pitchFamily="49" charset="0"/>
              <a:buChar char="o"/>
              <a:defRPr sz="1800">
                <a:latin typeface="Arial Narrow"/>
                <a:cs typeface="Arial Narrow"/>
              </a:defRPr>
            </a:lvl4pPr>
            <a:lvl5pPr marL="1712913" indent="-333375">
              <a:defRPr sz="18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5760" y="324246"/>
            <a:ext cx="6860540" cy="633694"/>
          </a:xfrm>
          <a:prstGeom prst="rect">
            <a:avLst/>
          </a:prstGeom>
        </p:spPr>
        <p:txBody>
          <a:bodyPr vert="horz"/>
          <a:lstStyle>
            <a:lvl1pPr algn="l">
              <a:defRPr sz="2800" b="1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Title is Arial Narrow pt. 28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6505" y="6497436"/>
            <a:ext cx="290509" cy="2868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="1" baseline="0">
                <a:solidFill>
                  <a:schemeClr val="bg1">
                    <a:lumMod val="50000"/>
                  </a:schemeClr>
                </a:solidFill>
                <a:latin typeface="Arial Narrow" pitchFamily="-106" charset="0"/>
                <a:ea typeface="Arial Narrow" pitchFamily="-106" charset="0"/>
                <a:cs typeface="Arial Narrow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FD2656D-1963-1549-B61C-EC61E9853F90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365760" y="1371600"/>
            <a:ext cx="8412480" cy="4846320"/>
          </a:xfrm>
          <a:prstGeom prst="rect">
            <a:avLst/>
          </a:prstGeom>
        </p:spPr>
        <p:txBody>
          <a:bodyPr vert="horz"/>
          <a:lstStyle>
            <a:lvl1pPr marL="347663" indent="-347663">
              <a:buFont typeface="Wingdings" pitchFamily="2" charset="2"/>
              <a:buNone/>
              <a:defRPr sz="2400">
                <a:latin typeface="Arial Narrow"/>
                <a:cs typeface="Arial Narrow"/>
              </a:defRPr>
            </a:lvl1pPr>
            <a:lvl2pPr marL="682625" indent="-334963">
              <a:buFont typeface="Arial" pitchFamily="34" charset="0"/>
              <a:buChar char="•"/>
              <a:defRPr sz="2400">
                <a:latin typeface="Arial Narrow"/>
                <a:cs typeface="Arial Narrow"/>
              </a:defRPr>
            </a:lvl2pPr>
            <a:lvl3pPr marL="1030288" indent="-347663">
              <a:buFont typeface="Arial Narrow" pitchFamily="34" charset="0"/>
              <a:buChar char="–"/>
              <a:defRPr sz="2000">
                <a:latin typeface="Arial Narrow"/>
                <a:cs typeface="Arial Narrow"/>
              </a:defRPr>
            </a:lvl3pPr>
            <a:lvl4pPr marL="1379538" indent="-349250">
              <a:buFont typeface="Courier New" pitchFamily="49" charset="0"/>
              <a:buChar char="o"/>
              <a:defRPr sz="1800">
                <a:latin typeface="Arial Narrow"/>
                <a:cs typeface="Arial Narrow"/>
              </a:defRPr>
            </a:lvl4pPr>
            <a:lvl5pPr marL="1712913" indent="-333375">
              <a:defRPr sz="18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5760" y="324246"/>
            <a:ext cx="6860540" cy="633694"/>
          </a:xfrm>
          <a:prstGeom prst="rect">
            <a:avLst/>
          </a:prstGeom>
        </p:spPr>
        <p:txBody>
          <a:bodyPr vert="horz"/>
          <a:lstStyle>
            <a:lvl1pPr algn="l">
              <a:defRPr sz="2800" b="1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Title is Arial Narrow pt. 28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6505" y="6497436"/>
            <a:ext cx="290509" cy="2868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="1" baseline="0">
                <a:solidFill>
                  <a:schemeClr val="bg1">
                    <a:lumMod val="50000"/>
                  </a:schemeClr>
                </a:solidFill>
                <a:latin typeface="Arial Narrow" pitchFamily="-106" charset="0"/>
                <a:ea typeface="Arial Narrow" pitchFamily="-106" charset="0"/>
                <a:cs typeface="Arial Narrow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FD2656D-1963-1549-B61C-EC61E9853F90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365760" y="1371600"/>
            <a:ext cx="8412480" cy="4846320"/>
          </a:xfrm>
          <a:prstGeom prst="rect">
            <a:avLst/>
          </a:prstGeom>
        </p:spPr>
        <p:txBody>
          <a:bodyPr vert="horz"/>
          <a:lstStyle>
            <a:lvl1pPr marL="347663" indent="-347663">
              <a:buFont typeface="Wingdings" pitchFamily="2" charset="2"/>
              <a:buNone/>
              <a:defRPr sz="2400">
                <a:latin typeface="Arial Narrow"/>
                <a:cs typeface="Arial Narrow"/>
              </a:defRPr>
            </a:lvl1pPr>
            <a:lvl2pPr marL="682625" indent="-334963">
              <a:buFont typeface="Arial" pitchFamily="34" charset="0"/>
              <a:buChar char="•"/>
              <a:defRPr sz="2400">
                <a:latin typeface="Arial Narrow"/>
                <a:cs typeface="Arial Narrow"/>
              </a:defRPr>
            </a:lvl2pPr>
            <a:lvl3pPr marL="1030288" indent="-347663">
              <a:buFont typeface="Arial Narrow" pitchFamily="34" charset="0"/>
              <a:buChar char="–"/>
              <a:defRPr sz="2000">
                <a:latin typeface="Arial Narrow"/>
                <a:cs typeface="Arial Narrow"/>
              </a:defRPr>
            </a:lvl3pPr>
            <a:lvl4pPr marL="1379538" indent="-349250">
              <a:buFont typeface="Courier New" pitchFamily="49" charset="0"/>
              <a:buChar char="o"/>
              <a:defRPr sz="1800">
                <a:latin typeface="Arial Narrow"/>
                <a:cs typeface="Arial Narrow"/>
              </a:defRPr>
            </a:lvl4pPr>
            <a:lvl5pPr marL="1712913" indent="-333375">
              <a:defRPr sz="18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5760" y="324246"/>
            <a:ext cx="6860540" cy="633694"/>
          </a:xfrm>
          <a:prstGeom prst="rect">
            <a:avLst/>
          </a:prstGeom>
        </p:spPr>
        <p:txBody>
          <a:bodyPr vert="horz"/>
          <a:lstStyle>
            <a:lvl1pPr algn="l">
              <a:defRPr sz="2800" b="1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Title is Arial Narrow pt. 28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6505" y="6497436"/>
            <a:ext cx="290509" cy="2868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="1" baseline="0">
                <a:solidFill>
                  <a:schemeClr val="bg1">
                    <a:lumMod val="50000"/>
                  </a:schemeClr>
                </a:solidFill>
                <a:latin typeface="Arial Narrow" pitchFamily="-106" charset="0"/>
                <a:ea typeface="Arial Narrow" pitchFamily="-106" charset="0"/>
                <a:cs typeface="Arial Narrow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FD2656D-1963-1549-B61C-EC61E9853F90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365760" y="1371600"/>
            <a:ext cx="8412480" cy="4846320"/>
          </a:xfrm>
          <a:prstGeom prst="rect">
            <a:avLst/>
          </a:prstGeom>
        </p:spPr>
        <p:txBody>
          <a:bodyPr vert="horz"/>
          <a:lstStyle>
            <a:lvl1pPr marL="347663" indent="-347663">
              <a:buFont typeface="Wingdings" pitchFamily="2" charset="2"/>
              <a:buNone/>
              <a:defRPr sz="2400">
                <a:latin typeface="Arial Narrow"/>
                <a:cs typeface="Arial Narrow"/>
              </a:defRPr>
            </a:lvl1pPr>
            <a:lvl2pPr marL="682625" indent="-334963">
              <a:buFont typeface="Arial" pitchFamily="34" charset="0"/>
              <a:buChar char="•"/>
              <a:defRPr sz="2400">
                <a:latin typeface="Arial Narrow"/>
                <a:cs typeface="Arial Narrow"/>
              </a:defRPr>
            </a:lvl2pPr>
            <a:lvl3pPr marL="1030288" indent="-347663">
              <a:buFont typeface="Arial Narrow" pitchFamily="34" charset="0"/>
              <a:buChar char="–"/>
              <a:defRPr sz="2000">
                <a:latin typeface="Arial Narrow"/>
                <a:cs typeface="Arial Narrow"/>
              </a:defRPr>
            </a:lvl3pPr>
            <a:lvl4pPr marL="1379538" indent="-349250">
              <a:buFont typeface="Courier New" pitchFamily="49" charset="0"/>
              <a:buChar char="o"/>
              <a:defRPr sz="1800">
                <a:latin typeface="Arial Narrow"/>
                <a:cs typeface="Arial Narrow"/>
              </a:defRPr>
            </a:lvl4pPr>
            <a:lvl5pPr marL="1712913" indent="-333375">
              <a:defRPr sz="18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5760" y="324246"/>
            <a:ext cx="6860540" cy="633694"/>
          </a:xfrm>
          <a:prstGeom prst="rect">
            <a:avLst/>
          </a:prstGeom>
        </p:spPr>
        <p:txBody>
          <a:bodyPr vert="horz"/>
          <a:lstStyle>
            <a:lvl1pPr algn="l">
              <a:defRPr sz="2800" b="1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Title is Arial Narrow pt. 28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6505" y="6497436"/>
            <a:ext cx="290509" cy="2868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="1" baseline="0">
                <a:solidFill>
                  <a:schemeClr val="bg1">
                    <a:lumMod val="50000"/>
                  </a:schemeClr>
                </a:solidFill>
                <a:latin typeface="Arial Narrow" pitchFamily="-106" charset="0"/>
                <a:ea typeface="Arial Narrow" pitchFamily="-106" charset="0"/>
                <a:cs typeface="Arial Narrow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FD2656D-1963-1549-B61C-EC61E9853F90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365760" y="1371600"/>
            <a:ext cx="8412480" cy="4846320"/>
          </a:xfrm>
          <a:prstGeom prst="rect">
            <a:avLst/>
          </a:prstGeom>
        </p:spPr>
        <p:txBody>
          <a:bodyPr vert="horz"/>
          <a:lstStyle>
            <a:lvl1pPr marL="347663" indent="-347663">
              <a:buFont typeface="Wingdings" pitchFamily="2" charset="2"/>
              <a:buNone/>
              <a:defRPr sz="2400">
                <a:latin typeface="Arial Narrow"/>
                <a:cs typeface="Arial Narrow"/>
              </a:defRPr>
            </a:lvl1pPr>
            <a:lvl2pPr marL="682625" indent="-334963">
              <a:buFont typeface="Arial" pitchFamily="34" charset="0"/>
              <a:buChar char="•"/>
              <a:defRPr sz="2400">
                <a:latin typeface="Arial Narrow"/>
                <a:cs typeface="Arial Narrow"/>
              </a:defRPr>
            </a:lvl2pPr>
            <a:lvl3pPr marL="1030288" indent="-347663">
              <a:buFont typeface="Arial Narrow" pitchFamily="34" charset="0"/>
              <a:buChar char="–"/>
              <a:defRPr sz="2000">
                <a:latin typeface="Arial Narrow"/>
                <a:cs typeface="Arial Narrow"/>
              </a:defRPr>
            </a:lvl3pPr>
            <a:lvl4pPr marL="1379538" indent="-349250">
              <a:buFont typeface="Courier New" pitchFamily="49" charset="0"/>
              <a:buChar char="o"/>
              <a:defRPr sz="1800">
                <a:latin typeface="Arial Narrow"/>
                <a:cs typeface="Arial Narrow"/>
              </a:defRPr>
            </a:lvl4pPr>
            <a:lvl5pPr marL="1712913" indent="-333375">
              <a:defRPr sz="18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5760" y="324246"/>
            <a:ext cx="6860540" cy="633694"/>
          </a:xfrm>
          <a:prstGeom prst="rect">
            <a:avLst/>
          </a:prstGeom>
        </p:spPr>
        <p:txBody>
          <a:bodyPr vert="horz"/>
          <a:lstStyle>
            <a:lvl1pPr algn="l">
              <a:defRPr sz="2800" b="1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Title is Arial Narrow pt. 28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6505" y="6497436"/>
            <a:ext cx="290509" cy="2868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="1" baseline="0">
                <a:solidFill>
                  <a:schemeClr val="bg1">
                    <a:lumMod val="50000"/>
                  </a:schemeClr>
                </a:solidFill>
                <a:latin typeface="Arial Narrow" pitchFamily="-106" charset="0"/>
                <a:ea typeface="Arial Narrow" pitchFamily="-106" charset="0"/>
                <a:cs typeface="Arial Narrow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FD2656D-1963-1549-B61C-EC61E9853F90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365760" y="1371600"/>
            <a:ext cx="8412480" cy="4846320"/>
          </a:xfrm>
          <a:prstGeom prst="rect">
            <a:avLst/>
          </a:prstGeom>
        </p:spPr>
        <p:txBody>
          <a:bodyPr vert="horz"/>
          <a:lstStyle>
            <a:lvl1pPr marL="347663" indent="-347663">
              <a:buFont typeface="Wingdings" pitchFamily="2" charset="2"/>
              <a:buNone/>
              <a:defRPr sz="2400">
                <a:latin typeface="Arial Narrow"/>
                <a:cs typeface="Arial Narrow"/>
              </a:defRPr>
            </a:lvl1pPr>
            <a:lvl2pPr marL="682625" indent="-334963">
              <a:buFont typeface="Arial" pitchFamily="34" charset="0"/>
              <a:buChar char="•"/>
              <a:defRPr sz="2400">
                <a:latin typeface="Arial Narrow"/>
                <a:cs typeface="Arial Narrow"/>
              </a:defRPr>
            </a:lvl2pPr>
            <a:lvl3pPr marL="1030288" indent="-347663">
              <a:buFont typeface="Arial Narrow" pitchFamily="34" charset="0"/>
              <a:buChar char="–"/>
              <a:defRPr sz="2000">
                <a:latin typeface="Arial Narrow"/>
                <a:cs typeface="Arial Narrow"/>
              </a:defRPr>
            </a:lvl3pPr>
            <a:lvl4pPr marL="1379538" indent="-349250">
              <a:buFont typeface="Courier New" pitchFamily="49" charset="0"/>
              <a:buChar char="o"/>
              <a:defRPr sz="1800">
                <a:latin typeface="Arial Narrow"/>
                <a:cs typeface="Arial Narrow"/>
              </a:defRPr>
            </a:lvl4pPr>
            <a:lvl5pPr marL="1712913" indent="-333375">
              <a:defRPr sz="18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Subtitle-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5760" y="164592"/>
            <a:ext cx="6885940" cy="1470025"/>
          </a:xfrm>
          <a:prstGeom prst="rect">
            <a:avLst/>
          </a:prstGeom>
        </p:spPr>
        <p:txBody>
          <a:bodyPr vert="horz"/>
          <a:lstStyle>
            <a:lvl1pPr algn="l">
              <a:defRPr sz="28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Title is Arial Narrow pt. 28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5760" y="676656"/>
            <a:ext cx="6400800" cy="567267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2000" cap="none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Subtitle is Arial Narrow, pt 20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6505" y="6497436"/>
            <a:ext cx="290509" cy="2868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="1" baseline="0">
                <a:solidFill>
                  <a:schemeClr val="bg1">
                    <a:lumMod val="50000"/>
                  </a:schemeClr>
                </a:solidFill>
                <a:latin typeface="Arial Narrow" pitchFamily="-106" charset="0"/>
                <a:ea typeface="Arial Narrow" pitchFamily="-106" charset="0"/>
                <a:cs typeface="Arial Narrow" pitchFamily="-106" charset="0"/>
              </a:defRPr>
            </a:lvl1pPr>
          </a:lstStyle>
          <a:p>
            <a:fld id="{EFD2656D-1963-1549-B61C-EC61E9853F90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365760" y="1371600"/>
            <a:ext cx="8412480" cy="4846320"/>
          </a:xfrm>
          <a:prstGeom prst="rect">
            <a:avLst/>
          </a:prstGeom>
        </p:spPr>
        <p:txBody>
          <a:bodyPr vert="horz"/>
          <a:lstStyle>
            <a:lvl1pPr marL="347663" indent="-347663">
              <a:buFont typeface="Wingdings" pitchFamily="2" charset="2"/>
              <a:buNone/>
              <a:defRPr sz="2400">
                <a:latin typeface="Arial Narrow"/>
                <a:cs typeface="Arial Narrow"/>
              </a:defRPr>
            </a:lvl1pPr>
            <a:lvl2pPr marL="682625" indent="-334963">
              <a:buFont typeface="Arial" pitchFamily="34" charset="0"/>
              <a:buChar char="•"/>
              <a:defRPr sz="2400">
                <a:latin typeface="Arial Narrow"/>
                <a:cs typeface="Arial Narrow"/>
              </a:defRPr>
            </a:lvl2pPr>
            <a:lvl3pPr marL="1030288" indent="-347663">
              <a:buFont typeface="Arial Narrow" pitchFamily="34" charset="0"/>
              <a:buChar char="–"/>
              <a:defRPr sz="2000">
                <a:latin typeface="Arial Narrow"/>
                <a:cs typeface="Arial Narrow"/>
              </a:defRPr>
            </a:lvl3pPr>
            <a:lvl4pPr marL="1379538" indent="-349250">
              <a:buFont typeface="Courier New" pitchFamily="49" charset="0"/>
              <a:buChar char="o"/>
              <a:defRPr sz="1800">
                <a:latin typeface="Arial Narrow"/>
                <a:cs typeface="Arial Narrow"/>
              </a:defRPr>
            </a:lvl4pPr>
            <a:lvl5pPr marL="1712913" indent="-333375">
              <a:defRPr sz="18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0287" y="6453406"/>
            <a:ext cx="34911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aseline="0" smtClean="0">
                <a:solidFill>
                  <a:srgbClr val="675C53"/>
                </a:solidFill>
                <a:latin typeface="Arial Narrow"/>
                <a:ea typeface="Arial" charset="0"/>
                <a:cs typeface="Arial Narrow"/>
              </a:defRPr>
            </a:lvl1pPr>
          </a:lstStyle>
          <a:p>
            <a:pPr>
              <a:defRPr/>
            </a:pPr>
            <a:r>
              <a:rPr lang="en-US" dirty="0"/>
              <a:t>© 2011 Huron Consulting Group. All Rights Reserved. Proprietary &amp; Confidential.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Subtitle-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5760" y="164592"/>
            <a:ext cx="7772400" cy="1470025"/>
          </a:xfrm>
          <a:prstGeom prst="rect">
            <a:avLst/>
          </a:prstGeom>
        </p:spPr>
        <p:txBody>
          <a:bodyPr vert="horz"/>
          <a:lstStyle>
            <a:lvl1pPr algn="l">
              <a:defRPr sz="28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Title is Arial Narrow pt. 28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5760" y="676656"/>
            <a:ext cx="6400800" cy="567267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2000" cap="none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Subtitle is Arial Narrow, pt 20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65760" y="1371600"/>
            <a:ext cx="8412480" cy="4846320"/>
          </a:xfrm>
          <a:prstGeom prst="rect">
            <a:avLst/>
          </a:prstGeom>
        </p:spPr>
        <p:txBody>
          <a:bodyPr vert="horz"/>
          <a:lstStyle>
            <a:lvl1pPr marL="347663" indent="-347663">
              <a:buFont typeface="Wingdings" pitchFamily="2" charset="2"/>
              <a:buChar char="§"/>
              <a:defRPr sz="2800">
                <a:latin typeface="Arial Narrow"/>
                <a:cs typeface="Arial Narrow"/>
              </a:defRPr>
            </a:lvl1pPr>
            <a:lvl2pPr marL="682625" indent="-334963">
              <a:buFont typeface="Arial" pitchFamily="34" charset="0"/>
              <a:buChar char="•"/>
              <a:defRPr sz="2400">
                <a:latin typeface="Arial Narrow"/>
                <a:cs typeface="Arial Narrow"/>
              </a:defRPr>
            </a:lvl2pPr>
            <a:lvl3pPr marL="1030288" indent="-347663">
              <a:buFont typeface="Arial Narrow" pitchFamily="34" charset="0"/>
              <a:buChar char="–"/>
              <a:defRPr sz="2000">
                <a:latin typeface="Arial Narrow"/>
                <a:cs typeface="Arial Narrow"/>
              </a:defRPr>
            </a:lvl3pPr>
            <a:lvl4pPr marL="1379538" indent="-349250">
              <a:buFont typeface="Courier New" pitchFamily="49" charset="0"/>
              <a:buChar char="o"/>
              <a:defRPr sz="1800">
                <a:latin typeface="Arial Narrow"/>
                <a:cs typeface="Arial Narrow"/>
              </a:defRPr>
            </a:lvl4pPr>
            <a:lvl5pPr marL="1712913" indent="-333375">
              <a:defRPr sz="1800"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6505" y="6497436"/>
            <a:ext cx="290509" cy="2868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="1" baseline="0">
                <a:solidFill>
                  <a:schemeClr val="bg1">
                    <a:lumMod val="50000"/>
                  </a:schemeClr>
                </a:solidFill>
                <a:latin typeface="Arial Narrow" pitchFamily="-106" charset="0"/>
                <a:ea typeface="Arial Narrow" pitchFamily="-106" charset="0"/>
                <a:cs typeface="Arial Narrow" pitchFamily="-106" charset="0"/>
              </a:defRPr>
            </a:lvl1pPr>
          </a:lstStyle>
          <a:p>
            <a:fld id="{EFD2656D-1963-1549-B61C-EC61E9853F90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0287" y="6453406"/>
            <a:ext cx="34911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aseline="0" smtClean="0">
                <a:solidFill>
                  <a:srgbClr val="675C53"/>
                </a:solidFill>
                <a:latin typeface="Arial Narrow"/>
                <a:ea typeface="Arial" charset="0"/>
                <a:cs typeface="Arial Narrow"/>
              </a:defRPr>
            </a:lvl1pPr>
          </a:lstStyle>
          <a:p>
            <a:pPr>
              <a:defRPr/>
            </a:pPr>
            <a:r>
              <a:rPr lang="en-US" dirty="0"/>
              <a:t>© 2011 Huron Consulting Group. All Rights Reserved. Proprietary &amp; Confidential.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egalPPTcover.bmp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0312" y="1188720"/>
            <a:ext cx="1971675" cy="5486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No Subtitle-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5760" y="329184"/>
            <a:ext cx="6773332" cy="632513"/>
          </a:xfrm>
          <a:prstGeom prst="rect">
            <a:avLst/>
          </a:prstGeom>
        </p:spPr>
        <p:txBody>
          <a:bodyPr vert="horz"/>
          <a:lstStyle>
            <a:lvl1pPr algn="l">
              <a:defRPr sz="28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Title is Arial Narrow pt. 28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365760" y="1371600"/>
            <a:ext cx="8412480" cy="4846320"/>
          </a:xfrm>
          <a:prstGeom prst="rect">
            <a:avLst/>
          </a:prstGeom>
        </p:spPr>
        <p:txBody>
          <a:bodyPr vert="horz"/>
          <a:lstStyle>
            <a:lvl1pPr marL="347663" indent="-347663">
              <a:buFont typeface="Wingdings" pitchFamily="2" charset="2"/>
              <a:buChar char="§"/>
              <a:defRPr sz="2800">
                <a:latin typeface="Arial Narrow"/>
                <a:cs typeface="Arial Narrow"/>
              </a:defRPr>
            </a:lvl1pPr>
            <a:lvl2pPr marL="682625" indent="-334963">
              <a:buFont typeface="Arial" pitchFamily="34" charset="0"/>
              <a:buChar char="•"/>
              <a:defRPr sz="2400">
                <a:latin typeface="Arial Narrow"/>
                <a:cs typeface="Arial Narrow"/>
              </a:defRPr>
            </a:lvl2pPr>
            <a:lvl3pPr marL="1030288" indent="-347663">
              <a:buFont typeface="Arial Narrow" pitchFamily="34" charset="0"/>
              <a:buChar char="–"/>
              <a:defRPr sz="2000">
                <a:latin typeface="Arial Narrow"/>
                <a:cs typeface="Arial Narrow"/>
              </a:defRPr>
            </a:lvl3pPr>
            <a:lvl4pPr marL="1379538" indent="-349250">
              <a:buFont typeface="Courier New" pitchFamily="49" charset="0"/>
              <a:buChar char="o"/>
              <a:defRPr sz="1800">
                <a:latin typeface="Arial Narrow"/>
                <a:cs typeface="Arial Narrow"/>
              </a:defRPr>
            </a:lvl4pPr>
            <a:lvl5pPr marL="1712913" indent="-333375">
              <a:defRPr sz="18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6505" y="6497436"/>
            <a:ext cx="290509" cy="2868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="1" baseline="0">
                <a:solidFill>
                  <a:schemeClr val="bg1">
                    <a:lumMod val="50000"/>
                  </a:schemeClr>
                </a:solidFill>
                <a:latin typeface="Arial Narrow" pitchFamily="-106" charset="0"/>
                <a:ea typeface="Arial Narrow" pitchFamily="-106" charset="0"/>
                <a:cs typeface="Arial Narrow" pitchFamily="-106" charset="0"/>
              </a:defRPr>
            </a:lvl1pPr>
          </a:lstStyle>
          <a:p>
            <a:fld id="{EFD2656D-1963-1549-B61C-EC61E9853F90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0287" y="6453406"/>
            <a:ext cx="34911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aseline="0" smtClean="0">
                <a:solidFill>
                  <a:srgbClr val="675C53"/>
                </a:solidFill>
                <a:latin typeface="Arial Narrow"/>
                <a:ea typeface="Arial" charset="0"/>
                <a:cs typeface="Arial Narrow"/>
              </a:defRPr>
            </a:lvl1pPr>
          </a:lstStyle>
          <a:p>
            <a:pPr>
              <a:defRPr/>
            </a:pPr>
            <a:r>
              <a:rPr lang="en-US" dirty="0"/>
              <a:t>© 2011 Huron Consulting Group. All Rights Reserved. Proprietary &amp; Confidential.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5760" y="324246"/>
            <a:ext cx="6860540" cy="633694"/>
          </a:xfrm>
          <a:prstGeom prst="rect">
            <a:avLst/>
          </a:prstGeom>
        </p:spPr>
        <p:txBody>
          <a:bodyPr vert="horz"/>
          <a:lstStyle>
            <a:lvl1pPr algn="l">
              <a:defRPr sz="2800" b="1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Title is Arial Narrow pt. 28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6505" y="6497436"/>
            <a:ext cx="290509" cy="2868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="1" baseline="0">
                <a:solidFill>
                  <a:schemeClr val="bg1">
                    <a:lumMod val="50000"/>
                  </a:schemeClr>
                </a:solidFill>
                <a:latin typeface="Arial Narrow" pitchFamily="-106" charset="0"/>
                <a:ea typeface="Arial Narrow" pitchFamily="-106" charset="0"/>
                <a:cs typeface="Arial Narrow" pitchFamily="-106" charset="0"/>
              </a:defRPr>
            </a:lvl1pPr>
          </a:lstStyle>
          <a:p>
            <a:fld id="{EFD2656D-1963-1549-B61C-EC61E9853F90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365760" y="1371600"/>
            <a:ext cx="8412480" cy="4846320"/>
          </a:xfrm>
          <a:prstGeom prst="rect">
            <a:avLst/>
          </a:prstGeom>
        </p:spPr>
        <p:txBody>
          <a:bodyPr vert="horz"/>
          <a:lstStyle>
            <a:lvl1pPr marL="347663" indent="-347663">
              <a:buFont typeface="Wingdings" pitchFamily="2" charset="2"/>
              <a:buNone/>
              <a:defRPr sz="2400">
                <a:latin typeface="Arial Narrow"/>
                <a:cs typeface="Arial Narrow"/>
              </a:defRPr>
            </a:lvl1pPr>
            <a:lvl2pPr marL="682625" indent="-334963">
              <a:buFont typeface="Arial" pitchFamily="34" charset="0"/>
              <a:buChar char="•"/>
              <a:defRPr sz="2400">
                <a:latin typeface="Arial Narrow"/>
                <a:cs typeface="Arial Narrow"/>
              </a:defRPr>
            </a:lvl2pPr>
            <a:lvl3pPr marL="1030288" indent="-347663">
              <a:buFont typeface="Arial Narrow" pitchFamily="34" charset="0"/>
              <a:buChar char="–"/>
              <a:defRPr sz="2000">
                <a:latin typeface="Arial Narrow"/>
                <a:cs typeface="Arial Narrow"/>
              </a:defRPr>
            </a:lvl3pPr>
            <a:lvl4pPr marL="1379538" indent="-349250">
              <a:buFont typeface="Courier New" pitchFamily="49" charset="0"/>
              <a:buChar char="o"/>
              <a:defRPr sz="1800">
                <a:latin typeface="Arial Narrow"/>
                <a:cs typeface="Arial Narrow"/>
              </a:defRPr>
            </a:lvl4pPr>
            <a:lvl5pPr marL="1712913" indent="-333375">
              <a:defRPr sz="18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0287" y="6453406"/>
            <a:ext cx="34911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aseline="0" smtClean="0">
                <a:solidFill>
                  <a:srgbClr val="675C53"/>
                </a:solidFill>
                <a:latin typeface="Arial Narrow"/>
                <a:ea typeface="Arial" charset="0"/>
                <a:cs typeface="Arial Narrow"/>
              </a:defRPr>
            </a:lvl1pPr>
          </a:lstStyle>
          <a:p>
            <a:pPr>
              <a:defRPr/>
            </a:pPr>
            <a:r>
              <a:rPr lang="en-US" dirty="0"/>
              <a:t>© 2011 Huron Consulting Group. All Rights Reserved. Proprietary &amp; Confidential.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0287" y="6453406"/>
            <a:ext cx="34911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aseline="0" smtClean="0">
                <a:solidFill>
                  <a:srgbClr val="675C53"/>
                </a:solidFill>
                <a:latin typeface="Arial Narrow"/>
                <a:ea typeface="Arial" charset="0"/>
                <a:cs typeface="Arial Narrow"/>
              </a:defRPr>
            </a:lvl1pPr>
          </a:lstStyle>
          <a:p>
            <a:pPr>
              <a:defRPr/>
            </a:pPr>
            <a:r>
              <a:rPr lang="en-US" dirty="0"/>
              <a:t>© 2011 Huron Consulting Group. All Rights Reserved. Proprietary &amp; Confidential.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6505" y="6497436"/>
            <a:ext cx="290509" cy="2868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="1" baseline="0">
                <a:solidFill>
                  <a:schemeClr val="bg1">
                    <a:lumMod val="50000"/>
                  </a:schemeClr>
                </a:solidFill>
                <a:latin typeface="Arial Narrow" pitchFamily="-106" charset="0"/>
                <a:ea typeface="Arial Narrow" pitchFamily="-106" charset="0"/>
                <a:cs typeface="Arial Narrow" pitchFamily="-106" charset="0"/>
              </a:defRPr>
            </a:lvl1pPr>
          </a:lstStyle>
          <a:p>
            <a:fld id="{EFD2656D-1963-1549-B61C-EC61E9853F90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365760" y="1371600"/>
            <a:ext cx="8412480" cy="4846320"/>
          </a:xfrm>
          <a:prstGeom prst="rect">
            <a:avLst/>
          </a:prstGeom>
        </p:spPr>
        <p:txBody>
          <a:bodyPr vert="horz"/>
          <a:lstStyle>
            <a:lvl1pPr marL="347663" indent="-347663">
              <a:buFont typeface="Wingdings" pitchFamily="2" charset="2"/>
              <a:buNone/>
              <a:defRPr sz="2400">
                <a:latin typeface="Arial Narrow"/>
                <a:cs typeface="Arial Narrow"/>
              </a:defRPr>
            </a:lvl1pPr>
            <a:lvl2pPr marL="682625" indent="-334963">
              <a:buFont typeface="Arial" pitchFamily="34" charset="0"/>
              <a:buChar char="•"/>
              <a:defRPr sz="2400">
                <a:latin typeface="Arial Narrow"/>
                <a:cs typeface="Arial Narrow"/>
              </a:defRPr>
            </a:lvl2pPr>
            <a:lvl3pPr marL="1030288" indent="-347663">
              <a:buFont typeface="Arial Narrow" pitchFamily="34" charset="0"/>
              <a:buChar char="–"/>
              <a:defRPr sz="2000">
                <a:latin typeface="Arial Narrow"/>
                <a:cs typeface="Arial Narrow"/>
              </a:defRPr>
            </a:lvl3pPr>
            <a:lvl4pPr marL="1379538" indent="-349250">
              <a:buFont typeface="Courier New" pitchFamily="49" charset="0"/>
              <a:buChar char="o"/>
              <a:defRPr sz="1800">
                <a:latin typeface="Arial Narrow"/>
                <a:cs typeface="Arial Narrow"/>
              </a:defRPr>
            </a:lvl4pPr>
            <a:lvl5pPr marL="1712913" indent="-333375">
              <a:defRPr sz="18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726505" y="6497436"/>
            <a:ext cx="290509" cy="286806"/>
          </a:xfrm>
          <a:prstGeom prst="rect">
            <a:avLst/>
          </a:prstGeom>
        </p:spPr>
        <p:txBody>
          <a:bodyPr/>
          <a:lstStyle/>
          <a:p>
            <a:fld id="{EFD2656D-1963-1549-B61C-EC61E9853F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0287" y="6473954"/>
            <a:ext cx="34911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aseline="0" smtClean="0">
                <a:solidFill>
                  <a:srgbClr val="675C53"/>
                </a:solidFill>
                <a:latin typeface="Arial Narrow"/>
                <a:ea typeface="Arial" charset="0"/>
                <a:cs typeface="Arial Narrow"/>
              </a:defRPr>
            </a:lvl1pPr>
          </a:lstStyle>
          <a:p>
            <a:pPr>
              <a:defRPr/>
            </a:pPr>
            <a:r>
              <a:rPr lang="en-US" dirty="0"/>
              <a:t>© 2011 Huron Consulting Group. All Rights Reserved. Proprietary &amp; Confidential.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075" y="454025"/>
            <a:ext cx="8178800" cy="6699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0075" y="1749425"/>
            <a:ext cx="4046538" cy="39100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9013" y="1749425"/>
            <a:ext cx="4048125" cy="39100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Subtitle-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5760" y="164592"/>
            <a:ext cx="6885940" cy="1470025"/>
          </a:xfrm>
          <a:prstGeom prst="rect">
            <a:avLst/>
          </a:prstGeom>
        </p:spPr>
        <p:txBody>
          <a:bodyPr vert="horz"/>
          <a:lstStyle>
            <a:lvl1pPr algn="l">
              <a:defRPr sz="28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Title is Arial Narrow pt. 28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5760" y="676656"/>
            <a:ext cx="6400800" cy="567267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2000" cap="none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Subtitle is Arial Narrow, pt 20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6505" y="6497436"/>
            <a:ext cx="290509" cy="2868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="1" baseline="0">
                <a:solidFill>
                  <a:schemeClr val="bg1">
                    <a:lumMod val="50000"/>
                  </a:schemeClr>
                </a:solidFill>
                <a:latin typeface="Arial Narrow" pitchFamily="-106" charset="0"/>
                <a:ea typeface="Arial Narrow" pitchFamily="-106" charset="0"/>
                <a:cs typeface="Arial Narrow" pitchFamily="-106" charset="0"/>
              </a:defRPr>
            </a:lvl1pPr>
          </a:lstStyle>
          <a:p>
            <a:fld id="{EFD2656D-1963-1549-B61C-EC61E9853F90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365760" y="1371600"/>
            <a:ext cx="8412480" cy="4846320"/>
          </a:xfrm>
          <a:prstGeom prst="rect">
            <a:avLst/>
          </a:prstGeom>
        </p:spPr>
        <p:txBody>
          <a:bodyPr vert="horz"/>
          <a:lstStyle>
            <a:lvl1pPr marL="347663" indent="-347663">
              <a:buFont typeface="Wingdings" pitchFamily="2" charset="2"/>
              <a:buNone/>
              <a:defRPr sz="2400">
                <a:latin typeface="Arial Narrow"/>
                <a:cs typeface="Arial Narrow"/>
              </a:defRPr>
            </a:lvl1pPr>
            <a:lvl2pPr marL="682625" indent="-334963">
              <a:buFont typeface="Arial" pitchFamily="34" charset="0"/>
              <a:buChar char="•"/>
              <a:defRPr sz="2400">
                <a:latin typeface="Arial Narrow"/>
                <a:cs typeface="Arial Narrow"/>
              </a:defRPr>
            </a:lvl2pPr>
            <a:lvl3pPr marL="1030288" indent="-347663">
              <a:buFont typeface="Arial Narrow" pitchFamily="34" charset="0"/>
              <a:buChar char="–"/>
              <a:defRPr sz="2000">
                <a:latin typeface="Arial Narrow"/>
                <a:cs typeface="Arial Narrow"/>
              </a:defRPr>
            </a:lvl3pPr>
            <a:lvl4pPr marL="1379538" indent="-349250">
              <a:buFont typeface="Courier New" pitchFamily="49" charset="0"/>
              <a:buChar char="o"/>
              <a:defRPr sz="1800">
                <a:latin typeface="Arial Narrow"/>
                <a:cs typeface="Arial Narrow"/>
              </a:defRPr>
            </a:lvl4pPr>
            <a:lvl5pPr marL="1712913" indent="-333375">
              <a:defRPr sz="18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0287" y="6453406"/>
            <a:ext cx="34911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aseline="0" smtClean="0">
                <a:solidFill>
                  <a:srgbClr val="675C53"/>
                </a:solidFill>
                <a:latin typeface="Arial Narrow"/>
                <a:ea typeface="Arial" charset="0"/>
                <a:cs typeface="Arial Narrow"/>
              </a:defRPr>
            </a:lvl1pPr>
          </a:lstStyle>
          <a:p>
            <a:pPr>
              <a:defRPr/>
            </a:pPr>
            <a:r>
              <a:rPr lang="en-US" dirty="0"/>
              <a:t>© 2011 Huron Consulting Group. All Rights Reserved. Proprietary &amp; Confidential.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Subtitle-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5760" y="164592"/>
            <a:ext cx="7772400" cy="1470025"/>
          </a:xfrm>
          <a:prstGeom prst="rect">
            <a:avLst/>
          </a:prstGeom>
        </p:spPr>
        <p:txBody>
          <a:bodyPr vert="horz"/>
          <a:lstStyle>
            <a:lvl1pPr algn="l">
              <a:defRPr sz="28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Title is Arial Narrow pt. 28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5760" y="676656"/>
            <a:ext cx="6400800" cy="567267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2000" cap="none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Subtitle is Arial Narrow, pt 20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65760" y="1371600"/>
            <a:ext cx="8412480" cy="4846320"/>
          </a:xfrm>
          <a:prstGeom prst="rect">
            <a:avLst/>
          </a:prstGeom>
        </p:spPr>
        <p:txBody>
          <a:bodyPr vert="horz"/>
          <a:lstStyle>
            <a:lvl1pPr marL="347663" indent="-347663">
              <a:buFont typeface="Wingdings" pitchFamily="2" charset="2"/>
              <a:buChar char="§"/>
              <a:defRPr sz="2800">
                <a:latin typeface="Arial Narrow"/>
                <a:cs typeface="Arial Narrow"/>
              </a:defRPr>
            </a:lvl1pPr>
            <a:lvl2pPr marL="682625" indent="-334963">
              <a:buFont typeface="Arial" pitchFamily="34" charset="0"/>
              <a:buChar char="•"/>
              <a:defRPr sz="2400">
                <a:latin typeface="Arial Narrow"/>
                <a:cs typeface="Arial Narrow"/>
              </a:defRPr>
            </a:lvl2pPr>
            <a:lvl3pPr marL="1030288" indent="-347663">
              <a:buFont typeface="Arial Narrow" pitchFamily="34" charset="0"/>
              <a:buChar char="–"/>
              <a:defRPr sz="2000">
                <a:latin typeface="Arial Narrow"/>
                <a:cs typeface="Arial Narrow"/>
              </a:defRPr>
            </a:lvl3pPr>
            <a:lvl4pPr marL="1379538" indent="-349250">
              <a:buFont typeface="Courier New" pitchFamily="49" charset="0"/>
              <a:buChar char="o"/>
              <a:defRPr sz="1800">
                <a:latin typeface="Arial Narrow"/>
                <a:cs typeface="Arial Narrow"/>
              </a:defRPr>
            </a:lvl4pPr>
            <a:lvl5pPr marL="1712913" indent="-333375">
              <a:defRPr sz="1800"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6505" y="6497436"/>
            <a:ext cx="290509" cy="2868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="1" baseline="0">
                <a:solidFill>
                  <a:schemeClr val="bg1">
                    <a:lumMod val="50000"/>
                  </a:schemeClr>
                </a:solidFill>
                <a:latin typeface="Arial Narrow" pitchFamily="-106" charset="0"/>
                <a:ea typeface="Arial Narrow" pitchFamily="-106" charset="0"/>
                <a:cs typeface="Arial Narrow" pitchFamily="-106" charset="0"/>
              </a:defRPr>
            </a:lvl1pPr>
          </a:lstStyle>
          <a:p>
            <a:fld id="{EFD2656D-1963-1549-B61C-EC61E9853F90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0287" y="6453406"/>
            <a:ext cx="34911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aseline="0" smtClean="0">
                <a:solidFill>
                  <a:srgbClr val="675C53"/>
                </a:solidFill>
                <a:latin typeface="Arial Narrow"/>
                <a:ea typeface="Arial" charset="0"/>
                <a:cs typeface="Arial Narrow"/>
              </a:defRPr>
            </a:lvl1pPr>
          </a:lstStyle>
          <a:p>
            <a:pPr>
              <a:defRPr/>
            </a:pPr>
            <a:r>
              <a:rPr lang="en-US" dirty="0"/>
              <a:t>© 2011 Huron Consulting Group. All Rights Reserved. Proprietary &amp; Confidential.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No Subtitle-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5760" y="329184"/>
            <a:ext cx="6773332" cy="632513"/>
          </a:xfrm>
          <a:prstGeom prst="rect">
            <a:avLst/>
          </a:prstGeom>
        </p:spPr>
        <p:txBody>
          <a:bodyPr vert="horz"/>
          <a:lstStyle>
            <a:lvl1pPr algn="l">
              <a:defRPr sz="28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Title is Arial Narrow pt. 28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365760" y="1371600"/>
            <a:ext cx="8412480" cy="4846320"/>
          </a:xfrm>
          <a:prstGeom prst="rect">
            <a:avLst/>
          </a:prstGeom>
        </p:spPr>
        <p:txBody>
          <a:bodyPr vert="horz"/>
          <a:lstStyle>
            <a:lvl1pPr marL="347663" indent="-347663">
              <a:buFont typeface="Wingdings" pitchFamily="2" charset="2"/>
              <a:buChar char="§"/>
              <a:defRPr sz="2800">
                <a:latin typeface="Arial Narrow"/>
                <a:cs typeface="Arial Narrow"/>
              </a:defRPr>
            </a:lvl1pPr>
            <a:lvl2pPr marL="682625" indent="-334963">
              <a:buFont typeface="Arial" pitchFamily="34" charset="0"/>
              <a:buChar char="•"/>
              <a:defRPr sz="2400">
                <a:latin typeface="Arial Narrow"/>
                <a:cs typeface="Arial Narrow"/>
              </a:defRPr>
            </a:lvl2pPr>
            <a:lvl3pPr marL="1030288" indent="-347663">
              <a:buFont typeface="Arial Narrow" pitchFamily="34" charset="0"/>
              <a:buChar char="–"/>
              <a:defRPr sz="2000">
                <a:latin typeface="Arial Narrow"/>
                <a:cs typeface="Arial Narrow"/>
              </a:defRPr>
            </a:lvl3pPr>
            <a:lvl4pPr marL="1379538" indent="-349250">
              <a:buFont typeface="Courier New" pitchFamily="49" charset="0"/>
              <a:buChar char="o"/>
              <a:defRPr sz="1800">
                <a:latin typeface="Arial Narrow"/>
                <a:cs typeface="Arial Narrow"/>
              </a:defRPr>
            </a:lvl4pPr>
            <a:lvl5pPr marL="1712913" indent="-333375">
              <a:defRPr sz="18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6505" y="6497436"/>
            <a:ext cx="290509" cy="2868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="1" baseline="0">
                <a:solidFill>
                  <a:schemeClr val="bg1">
                    <a:lumMod val="50000"/>
                  </a:schemeClr>
                </a:solidFill>
                <a:latin typeface="Arial Narrow" pitchFamily="-106" charset="0"/>
                <a:ea typeface="Arial Narrow" pitchFamily="-106" charset="0"/>
                <a:cs typeface="Arial Narrow" pitchFamily="-106" charset="0"/>
              </a:defRPr>
            </a:lvl1pPr>
          </a:lstStyle>
          <a:p>
            <a:fld id="{EFD2656D-1963-1549-B61C-EC61E9853F90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0287" y="6453406"/>
            <a:ext cx="34911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aseline="0" smtClean="0">
                <a:solidFill>
                  <a:srgbClr val="675C53"/>
                </a:solidFill>
                <a:latin typeface="Arial Narrow"/>
                <a:ea typeface="Arial" charset="0"/>
                <a:cs typeface="Arial Narrow"/>
              </a:defRPr>
            </a:lvl1pPr>
          </a:lstStyle>
          <a:p>
            <a:pPr>
              <a:defRPr/>
            </a:pPr>
            <a:r>
              <a:rPr lang="en-US" dirty="0"/>
              <a:t>© 2011 Huron Consulting Group. All Rights Reserved. Proprietary &amp; Confidential.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5760" y="324246"/>
            <a:ext cx="6860540" cy="633694"/>
          </a:xfrm>
          <a:prstGeom prst="rect">
            <a:avLst/>
          </a:prstGeom>
        </p:spPr>
        <p:txBody>
          <a:bodyPr vert="horz"/>
          <a:lstStyle>
            <a:lvl1pPr algn="l">
              <a:defRPr sz="2800" b="1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Title is Arial Narrow pt. 28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6505" y="6497436"/>
            <a:ext cx="290509" cy="2868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="1" baseline="0">
                <a:solidFill>
                  <a:schemeClr val="bg1">
                    <a:lumMod val="50000"/>
                  </a:schemeClr>
                </a:solidFill>
                <a:latin typeface="Arial Narrow" pitchFamily="-106" charset="0"/>
                <a:ea typeface="Arial Narrow" pitchFamily="-106" charset="0"/>
                <a:cs typeface="Arial Narrow" pitchFamily="-106" charset="0"/>
              </a:defRPr>
            </a:lvl1pPr>
          </a:lstStyle>
          <a:p>
            <a:fld id="{EFD2656D-1963-1549-B61C-EC61E9853F90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365760" y="1371600"/>
            <a:ext cx="8412480" cy="4846320"/>
          </a:xfrm>
          <a:prstGeom prst="rect">
            <a:avLst/>
          </a:prstGeom>
        </p:spPr>
        <p:txBody>
          <a:bodyPr vert="horz"/>
          <a:lstStyle>
            <a:lvl1pPr marL="347663" indent="-347663">
              <a:buFont typeface="Wingdings" pitchFamily="2" charset="2"/>
              <a:buNone/>
              <a:defRPr sz="2400">
                <a:latin typeface="Arial Narrow"/>
                <a:cs typeface="Arial Narrow"/>
              </a:defRPr>
            </a:lvl1pPr>
            <a:lvl2pPr marL="682625" indent="-334963">
              <a:buFont typeface="Arial" pitchFamily="34" charset="0"/>
              <a:buChar char="•"/>
              <a:defRPr sz="2400">
                <a:latin typeface="Arial Narrow"/>
                <a:cs typeface="Arial Narrow"/>
              </a:defRPr>
            </a:lvl2pPr>
            <a:lvl3pPr marL="1030288" indent="-347663">
              <a:buFont typeface="Arial Narrow" pitchFamily="34" charset="0"/>
              <a:buChar char="–"/>
              <a:defRPr sz="2000">
                <a:latin typeface="Arial Narrow"/>
                <a:cs typeface="Arial Narrow"/>
              </a:defRPr>
            </a:lvl3pPr>
            <a:lvl4pPr marL="1379538" indent="-349250">
              <a:buFont typeface="Courier New" pitchFamily="49" charset="0"/>
              <a:buChar char="o"/>
              <a:defRPr sz="1800">
                <a:latin typeface="Arial Narrow"/>
                <a:cs typeface="Arial Narrow"/>
              </a:defRPr>
            </a:lvl4pPr>
            <a:lvl5pPr marL="1712913" indent="-333375">
              <a:defRPr sz="18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0287" y="6453406"/>
            <a:ext cx="34911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aseline="0" smtClean="0">
                <a:solidFill>
                  <a:srgbClr val="675C53"/>
                </a:solidFill>
                <a:latin typeface="Arial Narrow"/>
                <a:ea typeface="Arial" charset="0"/>
                <a:cs typeface="Arial Narrow"/>
              </a:defRPr>
            </a:lvl1pPr>
          </a:lstStyle>
          <a:p>
            <a:pPr>
              <a:defRPr/>
            </a:pPr>
            <a:r>
              <a:rPr lang="en-US" dirty="0"/>
              <a:t>© 2011 Huron Consulting Group. All Rights Reserved. Proprietary &amp; Confidential.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0287" y="6453406"/>
            <a:ext cx="34911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aseline="0" smtClean="0">
                <a:solidFill>
                  <a:srgbClr val="675C53"/>
                </a:solidFill>
                <a:latin typeface="Arial Narrow"/>
                <a:ea typeface="Arial" charset="0"/>
                <a:cs typeface="Arial Narrow"/>
              </a:defRPr>
            </a:lvl1pPr>
          </a:lstStyle>
          <a:p>
            <a:pPr>
              <a:defRPr/>
            </a:pPr>
            <a:r>
              <a:rPr lang="en-US" dirty="0"/>
              <a:t>© 2011 Huron Consulting Group. All Rights Reserved. Proprietary &amp; Confidential.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6505" y="6497436"/>
            <a:ext cx="290509" cy="2868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="1" baseline="0">
                <a:solidFill>
                  <a:schemeClr val="bg1">
                    <a:lumMod val="50000"/>
                  </a:schemeClr>
                </a:solidFill>
                <a:latin typeface="Arial Narrow" pitchFamily="-106" charset="0"/>
                <a:ea typeface="Arial Narrow" pitchFamily="-106" charset="0"/>
                <a:cs typeface="Arial Narrow" pitchFamily="-106" charset="0"/>
              </a:defRPr>
            </a:lvl1pPr>
          </a:lstStyle>
          <a:p>
            <a:fld id="{EFD2656D-1963-1549-B61C-EC61E9853F90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365760" y="1371600"/>
            <a:ext cx="8412480" cy="4846320"/>
          </a:xfrm>
          <a:prstGeom prst="rect">
            <a:avLst/>
          </a:prstGeom>
        </p:spPr>
        <p:txBody>
          <a:bodyPr vert="horz"/>
          <a:lstStyle>
            <a:lvl1pPr marL="347663" indent="-347663">
              <a:buFont typeface="Wingdings" pitchFamily="2" charset="2"/>
              <a:buNone/>
              <a:defRPr sz="2400">
                <a:latin typeface="Arial Narrow"/>
                <a:cs typeface="Arial Narrow"/>
              </a:defRPr>
            </a:lvl1pPr>
            <a:lvl2pPr marL="682625" indent="-334963">
              <a:buFont typeface="Arial" pitchFamily="34" charset="0"/>
              <a:buChar char="•"/>
              <a:defRPr sz="2400">
                <a:latin typeface="Arial Narrow"/>
                <a:cs typeface="Arial Narrow"/>
              </a:defRPr>
            </a:lvl2pPr>
            <a:lvl3pPr marL="1030288" indent="-347663">
              <a:buFont typeface="Arial Narrow" pitchFamily="34" charset="0"/>
              <a:buChar char="–"/>
              <a:defRPr sz="2000">
                <a:latin typeface="Arial Narrow"/>
                <a:cs typeface="Arial Narrow"/>
              </a:defRPr>
            </a:lvl3pPr>
            <a:lvl4pPr marL="1379538" indent="-349250">
              <a:buFont typeface="Courier New" pitchFamily="49" charset="0"/>
              <a:buChar char="o"/>
              <a:defRPr sz="1800">
                <a:latin typeface="Arial Narrow"/>
                <a:cs typeface="Arial Narrow"/>
              </a:defRPr>
            </a:lvl4pPr>
            <a:lvl5pPr marL="1712913" indent="-333375">
              <a:defRPr sz="18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egalPPTcover.bmp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0312" y="1188720"/>
            <a:ext cx="1971675" cy="5486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726505" y="6497436"/>
            <a:ext cx="290509" cy="286806"/>
          </a:xfrm>
          <a:prstGeom prst="rect">
            <a:avLst/>
          </a:prstGeom>
        </p:spPr>
        <p:txBody>
          <a:bodyPr/>
          <a:lstStyle/>
          <a:p>
            <a:fld id="{EFD2656D-1963-1549-B61C-EC61E9853F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0287" y="6473954"/>
            <a:ext cx="34911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aseline="0" smtClean="0">
                <a:solidFill>
                  <a:srgbClr val="675C53"/>
                </a:solidFill>
                <a:latin typeface="Arial Narrow"/>
                <a:ea typeface="Arial" charset="0"/>
                <a:cs typeface="Arial Narrow"/>
              </a:defRPr>
            </a:lvl1pPr>
          </a:lstStyle>
          <a:p>
            <a:pPr>
              <a:defRPr/>
            </a:pPr>
            <a:r>
              <a:rPr lang="en-US" dirty="0"/>
              <a:t>© 2011 Huron Consulting Group. All Rights Reserved. Proprietary &amp; Confidential.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075" y="454025"/>
            <a:ext cx="8178800" cy="6699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0075" y="1749425"/>
            <a:ext cx="4046538" cy="39100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9013" y="1749425"/>
            <a:ext cx="4048125" cy="39100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075" y="469900"/>
            <a:ext cx="82105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0075" y="1749425"/>
            <a:ext cx="8247063" cy="3910013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5760" y="324246"/>
            <a:ext cx="6860540" cy="633694"/>
          </a:xfrm>
          <a:prstGeom prst="rect">
            <a:avLst/>
          </a:prstGeom>
        </p:spPr>
        <p:txBody>
          <a:bodyPr vert="horz"/>
          <a:lstStyle>
            <a:lvl1pPr algn="l">
              <a:defRPr sz="2800" b="1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Title is Arial Narrow pt. 28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6505" y="6497436"/>
            <a:ext cx="290509" cy="2868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="1" baseline="0">
                <a:solidFill>
                  <a:schemeClr val="bg1">
                    <a:lumMod val="50000"/>
                  </a:schemeClr>
                </a:solidFill>
                <a:latin typeface="Arial Narrow" pitchFamily="-106" charset="0"/>
                <a:ea typeface="Arial Narrow" pitchFamily="-106" charset="0"/>
                <a:cs typeface="Arial Narrow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FD2656D-1963-1549-B61C-EC61E9853F90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365760" y="1371600"/>
            <a:ext cx="8412480" cy="4846320"/>
          </a:xfrm>
          <a:prstGeom prst="rect">
            <a:avLst/>
          </a:prstGeom>
        </p:spPr>
        <p:txBody>
          <a:bodyPr vert="horz"/>
          <a:lstStyle>
            <a:lvl1pPr marL="347663" indent="-347663">
              <a:buFont typeface="Wingdings" pitchFamily="2" charset="2"/>
              <a:buNone/>
              <a:defRPr sz="2400">
                <a:latin typeface="Arial Narrow"/>
                <a:cs typeface="Arial Narrow"/>
              </a:defRPr>
            </a:lvl1pPr>
            <a:lvl2pPr marL="682625" indent="-334963">
              <a:buFont typeface="Arial" pitchFamily="34" charset="0"/>
              <a:buChar char="•"/>
              <a:defRPr sz="2400">
                <a:latin typeface="Arial Narrow"/>
                <a:cs typeface="Arial Narrow"/>
              </a:defRPr>
            </a:lvl2pPr>
            <a:lvl3pPr marL="1030288" indent="-347663">
              <a:buFont typeface="Arial Narrow" pitchFamily="34" charset="0"/>
              <a:buChar char="–"/>
              <a:defRPr sz="2000">
                <a:latin typeface="Arial Narrow"/>
                <a:cs typeface="Arial Narrow"/>
              </a:defRPr>
            </a:lvl3pPr>
            <a:lvl4pPr marL="1379538" indent="-349250">
              <a:buFont typeface="Courier New" pitchFamily="49" charset="0"/>
              <a:buChar char="o"/>
              <a:defRPr sz="1800">
                <a:latin typeface="Arial Narrow"/>
                <a:cs typeface="Arial Narrow"/>
              </a:defRPr>
            </a:lvl4pPr>
            <a:lvl5pPr marL="1712913" indent="-333375">
              <a:defRPr sz="18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5760" y="324246"/>
            <a:ext cx="6860540" cy="633694"/>
          </a:xfrm>
          <a:prstGeom prst="rect">
            <a:avLst/>
          </a:prstGeom>
        </p:spPr>
        <p:txBody>
          <a:bodyPr vert="horz"/>
          <a:lstStyle>
            <a:lvl1pPr algn="l">
              <a:defRPr sz="2800" b="1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Title is Arial Narrow pt. 28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6505" y="6497436"/>
            <a:ext cx="290509" cy="2868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="1" baseline="0">
                <a:solidFill>
                  <a:schemeClr val="bg1">
                    <a:lumMod val="50000"/>
                  </a:schemeClr>
                </a:solidFill>
                <a:latin typeface="Arial Narrow" pitchFamily="-106" charset="0"/>
                <a:ea typeface="Arial Narrow" pitchFamily="-106" charset="0"/>
                <a:cs typeface="Arial Narrow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FD2656D-1963-1549-B61C-EC61E9853F90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365760" y="1371600"/>
            <a:ext cx="8412480" cy="4846320"/>
          </a:xfrm>
          <a:prstGeom prst="rect">
            <a:avLst/>
          </a:prstGeom>
        </p:spPr>
        <p:txBody>
          <a:bodyPr vert="horz"/>
          <a:lstStyle>
            <a:lvl1pPr marL="347663" indent="-347663">
              <a:buFont typeface="Wingdings" pitchFamily="2" charset="2"/>
              <a:buNone/>
              <a:defRPr sz="2400">
                <a:latin typeface="Arial Narrow"/>
                <a:cs typeface="Arial Narrow"/>
              </a:defRPr>
            </a:lvl1pPr>
            <a:lvl2pPr marL="682625" indent="-334963">
              <a:buFont typeface="Arial" pitchFamily="34" charset="0"/>
              <a:buChar char="•"/>
              <a:defRPr sz="2400">
                <a:latin typeface="Arial Narrow"/>
                <a:cs typeface="Arial Narrow"/>
              </a:defRPr>
            </a:lvl2pPr>
            <a:lvl3pPr marL="1030288" indent="-347663">
              <a:buFont typeface="Arial Narrow" pitchFamily="34" charset="0"/>
              <a:buChar char="–"/>
              <a:defRPr sz="2000">
                <a:latin typeface="Arial Narrow"/>
                <a:cs typeface="Arial Narrow"/>
              </a:defRPr>
            </a:lvl3pPr>
            <a:lvl4pPr marL="1379538" indent="-349250">
              <a:buFont typeface="Courier New" pitchFamily="49" charset="0"/>
              <a:buChar char="o"/>
              <a:defRPr sz="1800">
                <a:latin typeface="Arial Narrow"/>
                <a:cs typeface="Arial Narrow"/>
              </a:defRPr>
            </a:lvl4pPr>
            <a:lvl5pPr marL="1712913" indent="-333375">
              <a:defRPr sz="18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egalPPTcover.bmp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0312" y="1188720"/>
            <a:ext cx="1971675" cy="5486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5760" y="324246"/>
            <a:ext cx="6860540" cy="633694"/>
          </a:xfrm>
          <a:prstGeom prst="rect">
            <a:avLst/>
          </a:prstGeom>
        </p:spPr>
        <p:txBody>
          <a:bodyPr vert="horz"/>
          <a:lstStyle>
            <a:lvl1pPr algn="l">
              <a:defRPr sz="2800" b="1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Title is Arial Narrow pt. 28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6505" y="6497436"/>
            <a:ext cx="290509" cy="2868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="1" baseline="0">
                <a:solidFill>
                  <a:schemeClr val="bg1">
                    <a:lumMod val="50000"/>
                  </a:schemeClr>
                </a:solidFill>
                <a:latin typeface="Arial Narrow" pitchFamily="-106" charset="0"/>
                <a:ea typeface="Arial Narrow" pitchFamily="-106" charset="0"/>
                <a:cs typeface="Arial Narrow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FD2656D-1963-1549-B61C-EC61E9853F90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365760" y="1371600"/>
            <a:ext cx="8412480" cy="4846320"/>
          </a:xfrm>
          <a:prstGeom prst="rect">
            <a:avLst/>
          </a:prstGeom>
        </p:spPr>
        <p:txBody>
          <a:bodyPr vert="horz"/>
          <a:lstStyle>
            <a:lvl1pPr marL="347663" indent="-347663">
              <a:buFont typeface="Wingdings" pitchFamily="2" charset="2"/>
              <a:buNone/>
              <a:defRPr sz="2400">
                <a:latin typeface="Arial Narrow"/>
                <a:cs typeface="Arial Narrow"/>
              </a:defRPr>
            </a:lvl1pPr>
            <a:lvl2pPr marL="682625" indent="-334963">
              <a:buFont typeface="Arial" pitchFamily="34" charset="0"/>
              <a:buChar char="•"/>
              <a:defRPr sz="2400">
                <a:latin typeface="Arial Narrow"/>
                <a:cs typeface="Arial Narrow"/>
              </a:defRPr>
            </a:lvl2pPr>
            <a:lvl3pPr marL="1030288" indent="-347663">
              <a:buFont typeface="Arial Narrow" pitchFamily="34" charset="0"/>
              <a:buChar char="–"/>
              <a:defRPr sz="2000">
                <a:latin typeface="Arial Narrow"/>
                <a:cs typeface="Arial Narrow"/>
              </a:defRPr>
            </a:lvl3pPr>
            <a:lvl4pPr marL="1379538" indent="-349250">
              <a:buFont typeface="Courier New" pitchFamily="49" charset="0"/>
              <a:buChar char="o"/>
              <a:defRPr sz="1800">
                <a:latin typeface="Arial Narrow"/>
                <a:cs typeface="Arial Narrow"/>
              </a:defRPr>
            </a:lvl4pPr>
            <a:lvl5pPr marL="1712913" indent="-333375">
              <a:defRPr sz="18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5760" y="324246"/>
            <a:ext cx="6860540" cy="633694"/>
          </a:xfrm>
          <a:prstGeom prst="rect">
            <a:avLst/>
          </a:prstGeom>
        </p:spPr>
        <p:txBody>
          <a:bodyPr vert="horz"/>
          <a:lstStyle>
            <a:lvl1pPr algn="l">
              <a:defRPr sz="2800" b="1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Title is Arial Narrow pt. 28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6505" y="6497436"/>
            <a:ext cx="290509" cy="2868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="1" baseline="0">
                <a:solidFill>
                  <a:schemeClr val="bg1">
                    <a:lumMod val="50000"/>
                  </a:schemeClr>
                </a:solidFill>
                <a:latin typeface="Arial Narrow" pitchFamily="-106" charset="0"/>
                <a:ea typeface="Arial Narrow" pitchFamily="-106" charset="0"/>
                <a:cs typeface="Arial Narrow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FD2656D-1963-1549-B61C-EC61E9853F90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365760" y="1371600"/>
            <a:ext cx="8412480" cy="4846320"/>
          </a:xfrm>
          <a:prstGeom prst="rect">
            <a:avLst/>
          </a:prstGeom>
        </p:spPr>
        <p:txBody>
          <a:bodyPr vert="horz"/>
          <a:lstStyle>
            <a:lvl1pPr marL="347663" indent="-347663">
              <a:buFont typeface="Wingdings" pitchFamily="2" charset="2"/>
              <a:buNone/>
              <a:defRPr sz="2400">
                <a:latin typeface="Arial Narrow"/>
                <a:cs typeface="Arial Narrow"/>
              </a:defRPr>
            </a:lvl1pPr>
            <a:lvl2pPr marL="682625" indent="-334963">
              <a:buFont typeface="Arial" pitchFamily="34" charset="0"/>
              <a:buChar char="•"/>
              <a:defRPr sz="2400">
                <a:latin typeface="Arial Narrow"/>
                <a:cs typeface="Arial Narrow"/>
              </a:defRPr>
            </a:lvl2pPr>
            <a:lvl3pPr marL="1030288" indent="-347663">
              <a:buFont typeface="Arial Narrow" pitchFamily="34" charset="0"/>
              <a:buChar char="–"/>
              <a:defRPr sz="2000">
                <a:latin typeface="Arial Narrow"/>
                <a:cs typeface="Arial Narrow"/>
              </a:defRPr>
            </a:lvl3pPr>
            <a:lvl4pPr marL="1379538" indent="-349250">
              <a:buFont typeface="Courier New" pitchFamily="49" charset="0"/>
              <a:buChar char="o"/>
              <a:defRPr sz="1800">
                <a:latin typeface="Arial Narrow"/>
                <a:cs typeface="Arial Narrow"/>
              </a:defRPr>
            </a:lvl4pPr>
            <a:lvl5pPr marL="1712913" indent="-333375">
              <a:defRPr sz="18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-Subtitle-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5760" y="164592"/>
            <a:ext cx="6885940" cy="1470025"/>
          </a:xfrm>
          <a:prstGeom prst="rect">
            <a:avLst/>
          </a:prstGeom>
        </p:spPr>
        <p:txBody>
          <a:bodyPr vert="horz"/>
          <a:lstStyle>
            <a:lvl1pPr algn="l">
              <a:defRPr sz="28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Title is Arial Narrow pt. 28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5760" y="676656"/>
            <a:ext cx="6400800" cy="567267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2000" cap="none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Subtitle is Arial Narrow, pt 20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6505" y="6497436"/>
            <a:ext cx="290509" cy="2868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="1" baseline="0">
                <a:solidFill>
                  <a:schemeClr val="bg1">
                    <a:lumMod val="50000"/>
                  </a:schemeClr>
                </a:solidFill>
                <a:latin typeface="Arial Narrow" pitchFamily="-106" charset="0"/>
                <a:ea typeface="Arial Narrow" pitchFamily="-106" charset="0"/>
                <a:cs typeface="Arial Narrow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FD2656D-1963-1549-B61C-EC61E9853F90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365760" y="1371600"/>
            <a:ext cx="8412480" cy="4846320"/>
          </a:xfrm>
          <a:prstGeom prst="rect">
            <a:avLst/>
          </a:prstGeom>
        </p:spPr>
        <p:txBody>
          <a:bodyPr vert="horz"/>
          <a:lstStyle>
            <a:lvl1pPr marL="347663" indent="-347663">
              <a:buFont typeface="Wingdings" pitchFamily="2" charset="2"/>
              <a:buNone/>
              <a:defRPr sz="2400">
                <a:latin typeface="Arial Narrow"/>
                <a:cs typeface="Arial Narrow"/>
              </a:defRPr>
            </a:lvl1pPr>
            <a:lvl2pPr marL="682625" indent="-334963">
              <a:buFont typeface="Arial" pitchFamily="34" charset="0"/>
              <a:buChar char="•"/>
              <a:defRPr sz="2400">
                <a:latin typeface="Arial Narrow"/>
                <a:cs typeface="Arial Narrow"/>
              </a:defRPr>
            </a:lvl2pPr>
            <a:lvl3pPr marL="1030288" indent="-347663">
              <a:buFont typeface="Arial Narrow" pitchFamily="34" charset="0"/>
              <a:buChar char="–"/>
              <a:defRPr sz="2000">
                <a:latin typeface="Arial Narrow"/>
                <a:cs typeface="Arial Narrow"/>
              </a:defRPr>
            </a:lvl3pPr>
            <a:lvl4pPr marL="1379538" indent="-349250">
              <a:buFont typeface="Courier New" pitchFamily="49" charset="0"/>
              <a:buChar char="o"/>
              <a:defRPr sz="1800">
                <a:latin typeface="Arial Narrow"/>
                <a:cs typeface="Arial Narrow"/>
              </a:defRPr>
            </a:lvl4pPr>
            <a:lvl5pPr marL="1712913" indent="-333375">
              <a:defRPr sz="18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5760" y="324246"/>
            <a:ext cx="6860540" cy="633694"/>
          </a:xfrm>
          <a:prstGeom prst="rect">
            <a:avLst/>
          </a:prstGeom>
        </p:spPr>
        <p:txBody>
          <a:bodyPr vert="horz"/>
          <a:lstStyle>
            <a:lvl1pPr algn="l">
              <a:defRPr sz="2800" b="1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Title is Arial Narrow pt. 28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6505" y="6497436"/>
            <a:ext cx="290509" cy="2868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="1" baseline="0">
                <a:solidFill>
                  <a:schemeClr val="bg1">
                    <a:lumMod val="50000"/>
                  </a:schemeClr>
                </a:solidFill>
                <a:latin typeface="Arial Narrow" pitchFamily="-106" charset="0"/>
                <a:ea typeface="Arial Narrow" pitchFamily="-106" charset="0"/>
                <a:cs typeface="Arial Narrow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FD2656D-1963-1549-B61C-EC61E9853F90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365760" y="1371600"/>
            <a:ext cx="8412480" cy="4846320"/>
          </a:xfrm>
          <a:prstGeom prst="rect">
            <a:avLst/>
          </a:prstGeom>
        </p:spPr>
        <p:txBody>
          <a:bodyPr vert="horz"/>
          <a:lstStyle>
            <a:lvl1pPr marL="347663" indent="-347663">
              <a:buFont typeface="Wingdings" pitchFamily="2" charset="2"/>
              <a:buNone/>
              <a:defRPr sz="2400">
                <a:latin typeface="Arial Narrow"/>
                <a:cs typeface="Arial Narrow"/>
              </a:defRPr>
            </a:lvl1pPr>
            <a:lvl2pPr marL="682625" indent="-334963">
              <a:buFont typeface="Arial" pitchFamily="34" charset="0"/>
              <a:buChar char="•"/>
              <a:defRPr sz="2400">
                <a:latin typeface="Arial Narrow"/>
                <a:cs typeface="Arial Narrow"/>
              </a:defRPr>
            </a:lvl2pPr>
            <a:lvl3pPr marL="1030288" indent="-347663">
              <a:buFont typeface="Arial Narrow" pitchFamily="34" charset="0"/>
              <a:buChar char="–"/>
              <a:defRPr sz="2000">
                <a:latin typeface="Arial Narrow"/>
                <a:cs typeface="Arial Narrow"/>
              </a:defRPr>
            </a:lvl3pPr>
            <a:lvl4pPr marL="1379538" indent="-349250">
              <a:buFont typeface="Courier New" pitchFamily="49" charset="0"/>
              <a:buChar char="o"/>
              <a:defRPr sz="1800">
                <a:latin typeface="Arial Narrow"/>
                <a:cs typeface="Arial Narrow"/>
              </a:defRPr>
            </a:lvl4pPr>
            <a:lvl5pPr marL="1712913" indent="-333375">
              <a:defRPr sz="18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5760" y="324246"/>
            <a:ext cx="6860540" cy="633694"/>
          </a:xfrm>
          <a:prstGeom prst="rect">
            <a:avLst/>
          </a:prstGeom>
        </p:spPr>
        <p:txBody>
          <a:bodyPr vert="horz"/>
          <a:lstStyle>
            <a:lvl1pPr algn="l">
              <a:defRPr sz="2800" b="1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Title is Arial Narrow pt. 28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6505" y="6497436"/>
            <a:ext cx="290509" cy="2868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="1" baseline="0">
                <a:solidFill>
                  <a:schemeClr val="bg1">
                    <a:lumMod val="50000"/>
                  </a:schemeClr>
                </a:solidFill>
                <a:latin typeface="Arial Narrow" pitchFamily="-106" charset="0"/>
                <a:ea typeface="Arial Narrow" pitchFamily="-106" charset="0"/>
                <a:cs typeface="Arial Narrow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FD2656D-1963-1549-B61C-EC61E9853F90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365760" y="1371600"/>
            <a:ext cx="8412480" cy="4846320"/>
          </a:xfrm>
          <a:prstGeom prst="rect">
            <a:avLst/>
          </a:prstGeom>
        </p:spPr>
        <p:txBody>
          <a:bodyPr vert="horz"/>
          <a:lstStyle>
            <a:lvl1pPr marL="347663" indent="-347663">
              <a:buFont typeface="Wingdings" pitchFamily="2" charset="2"/>
              <a:buNone/>
              <a:defRPr sz="2400">
                <a:latin typeface="Arial Narrow"/>
                <a:cs typeface="Arial Narrow"/>
              </a:defRPr>
            </a:lvl1pPr>
            <a:lvl2pPr marL="682625" indent="-334963">
              <a:buFont typeface="Arial" pitchFamily="34" charset="0"/>
              <a:buChar char="•"/>
              <a:defRPr sz="2400">
                <a:latin typeface="Arial Narrow"/>
                <a:cs typeface="Arial Narrow"/>
              </a:defRPr>
            </a:lvl2pPr>
            <a:lvl3pPr marL="1030288" indent="-347663">
              <a:buFont typeface="Arial Narrow" pitchFamily="34" charset="0"/>
              <a:buChar char="–"/>
              <a:defRPr sz="2000">
                <a:latin typeface="Arial Narrow"/>
                <a:cs typeface="Arial Narrow"/>
              </a:defRPr>
            </a:lvl3pPr>
            <a:lvl4pPr marL="1379538" indent="-349250">
              <a:buFont typeface="Courier New" pitchFamily="49" charset="0"/>
              <a:buChar char="o"/>
              <a:defRPr sz="1800">
                <a:latin typeface="Arial Narrow"/>
                <a:cs typeface="Arial Narrow"/>
              </a:defRPr>
            </a:lvl4pPr>
            <a:lvl5pPr marL="1712913" indent="-333375">
              <a:defRPr sz="18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5760" y="324246"/>
            <a:ext cx="6860540" cy="633694"/>
          </a:xfrm>
          <a:prstGeom prst="rect">
            <a:avLst/>
          </a:prstGeom>
        </p:spPr>
        <p:txBody>
          <a:bodyPr vert="horz"/>
          <a:lstStyle>
            <a:lvl1pPr algn="l">
              <a:defRPr sz="2800" b="1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Title is Arial Narrow pt. 28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6505" y="6497436"/>
            <a:ext cx="290509" cy="2868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="1" baseline="0">
                <a:solidFill>
                  <a:schemeClr val="bg1">
                    <a:lumMod val="50000"/>
                  </a:schemeClr>
                </a:solidFill>
                <a:latin typeface="Arial Narrow" pitchFamily="-106" charset="0"/>
                <a:ea typeface="Arial Narrow" pitchFamily="-106" charset="0"/>
                <a:cs typeface="Arial Narrow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FD2656D-1963-1549-B61C-EC61E9853F90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365760" y="1371600"/>
            <a:ext cx="8412480" cy="4846320"/>
          </a:xfrm>
          <a:prstGeom prst="rect">
            <a:avLst/>
          </a:prstGeom>
        </p:spPr>
        <p:txBody>
          <a:bodyPr vert="horz"/>
          <a:lstStyle>
            <a:lvl1pPr marL="347663" indent="-347663">
              <a:buFont typeface="Wingdings" pitchFamily="2" charset="2"/>
              <a:buNone/>
              <a:defRPr sz="2400">
                <a:latin typeface="Arial Narrow"/>
                <a:cs typeface="Arial Narrow"/>
              </a:defRPr>
            </a:lvl1pPr>
            <a:lvl2pPr marL="682625" indent="-334963">
              <a:buFont typeface="Arial" pitchFamily="34" charset="0"/>
              <a:buChar char="•"/>
              <a:defRPr sz="2400">
                <a:latin typeface="Arial Narrow"/>
                <a:cs typeface="Arial Narrow"/>
              </a:defRPr>
            </a:lvl2pPr>
            <a:lvl3pPr marL="1030288" indent="-347663">
              <a:buFont typeface="Arial Narrow" pitchFamily="34" charset="0"/>
              <a:buChar char="–"/>
              <a:defRPr sz="2000">
                <a:latin typeface="Arial Narrow"/>
                <a:cs typeface="Arial Narrow"/>
              </a:defRPr>
            </a:lvl3pPr>
            <a:lvl4pPr marL="1379538" indent="-349250">
              <a:buFont typeface="Courier New" pitchFamily="49" charset="0"/>
              <a:buChar char="o"/>
              <a:defRPr sz="1800">
                <a:latin typeface="Arial Narrow"/>
                <a:cs typeface="Arial Narrow"/>
              </a:defRPr>
            </a:lvl4pPr>
            <a:lvl5pPr marL="1712913" indent="-333375">
              <a:defRPr sz="18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60" y="164592"/>
            <a:ext cx="6885940" cy="514281"/>
          </a:xfrm>
          <a:prstGeom prst="rect">
            <a:avLst/>
          </a:prstGeom>
        </p:spPr>
        <p:txBody>
          <a:bodyPr vert="horz"/>
          <a:lstStyle>
            <a:lvl1pPr algn="l">
              <a:defRPr sz="28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" y="676656"/>
            <a:ext cx="6400800" cy="567267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600" cap="all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30188" y="6543796"/>
            <a:ext cx="1765300" cy="1828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proprietary &amp; confidential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726488" y="6543796"/>
            <a:ext cx="290512" cy="1828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A8EFCC-34B7-4C27-8107-A32463985A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/>
          <p:cNvSpPr>
            <a:spLocks noGrp="1"/>
          </p:cNvSpPr>
          <p:nvPr>
            <p:ph type="body" sz="quarter" idx="12" hasCustomPrompt="1"/>
          </p:nvPr>
        </p:nvSpPr>
        <p:spPr>
          <a:xfrm>
            <a:off x="390524" y="1247775"/>
            <a:ext cx="6867144" cy="8953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aseline="0">
                <a:solidFill>
                  <a:schemeClr val="tx1"/>
                </a:solidFill>
                <a:latin typeface="Arial Narrow" pitchFamily="34" charset="0"/>
              </a:defRPr>
            </a:lvl1pPr>
            <a:lvl2pPr>
              <a:defRPr sz="1100">
                <a:latin typeface="Arial Narrow" pitchFamily="34" charset="0"/>
              </a:defRPr>
            </a:lvl2pPr>
            <a:lvl3pPr>
              <a:defRPr sz="1100">
                <a:latin typeface="Arial Narrow" pitchFamily="34" charset="0"/>
              </a:defRPr>
            </a:lvl3pPr>
            <a:lvl4pPr>
              <a:defRPr sz="1100">
                <a:latin typeface="Arial Narrow" pitchFamily="34" charset="0"/>
              </a:defRPr>
            </a:lvl4pPr>
            <a:lvl5pPr>
              <a:defRPr sz="1100">
                <a:latin typeface="Arial Narrow" pitchFamily="34" charset="0"/>
              </a:defRPr>
            </a:lvl5pPr>
          </a:lstStyle>
          <a:p>
            <a:pPr lvl="0"/>
            <a:r>
              <a:rPr lang="en-US" dirty="0" smtClean="0"/>
              <a:t>Intro paragraph here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3860" y="269367"/>
            <a:ext cx="6885940" cy="606933"/>
          </a:xfrm>
          <a:prstGeom prst="rect">
            <a:avLst/>
          </a:prstGeom>
        </p:spPr>
        <p:txBody>
          <a:bodyPr vert="horz"/>
          <a:lstStyle>
            <a:lvl1pPr algn="l">
              <a:defRPr sz="24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Name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03860" y="629032"/>
            <a:ext cx="6869776" cy="371094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600" cap="none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 hasCustomPrompt="1"/>
          </p:nvPr>
        </p:nvSpPr>
        <p:spPr>
          <a:xfrm>
            <a:off x="371475" y="2324100"/>
            <a:ext cx="3314700" cy="3914775"/>
          </a:xfrm>
          <a:prstGeom prst="rect">
            <a:avLst/>
          </a:prstGeom>
        </p:spPr>
        <p:txBody>
          <a:bodyPr/>
          <a:lstStyle>
            <a:lvl1pPr marL="0" indent="0">
              <a:buFont typeface="Arial" pitchFamily="34" charset="0"/>
              <a:buNone/>
              <a:defRPr sz="900" baseline="0">
                <a:solidFill>
                  <a:schemeClr val="tx1"/>
                </a:solidFill>
                <a:latin typeface="Arial Narrow" pitchFamily="34" charset="0"/>
              </a:defRPr>
            </a:lvl1pPr>
            <a:lvl2pPr>
              <a:defRPr lang="en-US" sz="900" kern="1200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defRPr>
            </a:lvl2pPr>
            <a:lvl3pPr>
              <a:defRPr sz="900">
                <a:latin typeface="Arial Narrow" pitchFamily="34" charset="0"/>
              </a:defRPr>
            </a:lvl3pPr>
            <a:lvl4pPr>
              <a:defRPr sz="900">
                <a:latin typeface="Arial Narrow" pitchFamily="34" charset="0"/>
              </a:defRPr>
            </a:lvl4pPr>
            <a:lvl5pPr>
              <a:defRPr sz="900">
                <a:latin typeface="Arial Narrow" pitchFamily="34" charset="0"/>
              </a:defRPr>
            </a:lvl5pPr>
          </a:lstStyle>
          <a:p>
            <a:pPr lvl="0"/>
            <a:r>
              <a:rPr lang="en-US" dirty="0" smtClean="0"/>
              <a:t>Professional experience content here</a:t>
            </a:r>
          </a:p>
          <a:p>
            <a:pPr lvl="0"/>
            <a:endParaRPr lang="en-US" dirty="0" smtClean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4" hasCustomPrompt="1"/>
          </p:nvPr>
        </p:nvSpPr>
        <p:spPr>
          <a:xfrm>
            <a:off x="3876675" y="2314575"/>
            <a:ext cx="3200400" cy="39433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aseline="0">
                <a:solidFill>
                  <a:schemeClr val="tx1"/>
                </a:solidFill>
                <a:latin typeface="Arial Narrow" pitchFamily="34" charset="0"/>
              </a:defRPr>
            </a:lvl1pPr>
            <a:lvl2pPr>
              <a:defRPr sz="900">
                <a:latin typeface="Arial Narrow" pitchFamily="34" charset="0"/>
              </a:defRPr>
            </a:lvl2pPr>
            <a:lvl3pPr>
              <a:defRPr sz="900">
                <a:latin typeface="Arial Narrow" pitchFamily="34" charset="0"/>
              </a:defRPr>
            </a:lvl3pPr>
            <a:lvl4pPr>
              <a:defRPr sz="900">
                <a:latin typeface="Arial Narrow" pitchFamily="34" charset="0"/>
              </a:defRPr>
            </a:lvl4pPr>
            <a:lvl5pPr>
              <a:defRPr sz="900">
                <a:latin typeface="Arial Narrow" pitchFamily="34" charset="0"/>
              </a:defRPr>
            </a:lvl5pPr>
          </a:lstStyle>
          <a:p>
            <a:pPr lvl="0"/>
            <a:r>
              <a:rPr lang="en-US" dirty="0" smtClean="0"/>
              <a:t>Second column content here</a:t>
            </a: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5" hasCustomPrompt="1"/>
          </p:nvPr>
        </p:nvSpPr>
        <p:spPr>
          <a:xfrm>
            <a:off x="7468204" y="1266825"/>
            <a:ext cx="1466246" cy="1914525"/>
          </a:xfrm>
          <a:prstGeom prst="rect">
            <a:avLst/>
          </a:prstGeom>
        </p:spPr>
        <p:txBody>
          <a:bodyPr/>
          <a:lstStyle>
            <a:lvl1pPr>
              <a:buNone/>
              <a:defRPr sz="2000"/>
            </a:lvl1pPr>
          </a:lstStyle>
          <a:p>
            <a:r>
              <a:rPr lang="en-US" dirty="0" smtClean="0"/>
              <a:t>picture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6" hasCustomPrompt="1"/>
          </p:nvPr>
        </p:nvSpPr>
        <p:spPr>
          <a:xfrm>
            <a:off x="7448550" y="3390900"/>
            <a:ext cx="1545336" cy="771525"/>
          </a:xfrm>
          <a:prstGeom prst="rect">
            <a:avLst/>
          </a:prstGeom>
        </p:spPr>
        <p:txBody>
          <a:bodyPr/>
          <a:lstStyle>
            <a:lvl1pPr>
              <a:buNone/>
              <a:defRPr sz="700" baseline="0">
                <a:solidFill>
                  <a:srgbClr val="675C53"/>
                </a:solidFill>
                <a:latin typeface="Arial Narrow" pitchFamily="34" charset="0"/>
              </a:defRPr>
            </a:lvl1pPr>
          </a:lstStyle>
          <a:p>
            <a:pPr lvl="0"/>
            <a:r>
              <a:rPr lang="en-US" dirty="0" smtClean="0"/>
              <a:t>Contact info here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30188" y="6554070"/>
            <a:ext cx="1765300" cy="1828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proprietary &amp; confidential 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726488" y="6554070"/>
            <a:ext cx="290512" cy="1828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A8EFCC-34B7-4C27-8107-A32463985A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Relationship Id="rId9" Type="http://schemas.openxmlformats.org/officeDocument/2006/relationships/image" Target="../media/image7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9" Type="http://schemas.openxmlformats.org/officeDocument/2006/relationships/image" Target="../media/image7.png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egalLogo-WG11-125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0312" y="613223"/>
            <a:ext cx="2474772" cy="2609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0850" name="Rectangle 2"/>
          <p:cNvSpPr>
            <a:spLocks noChangeArrowheads="1"/>
          </p:cNvSpPr>
          <p:nvPr/>
        </p:nvSpPr>
        <p:spPr bwMode="auto">
          <a:xfrm>
            <a:off x="0" y="6667500"/>
            <a:ext cx="9144000" cy="190500"/>
          </a:xfrm>
          <a:prstGeom prst="rect">
            <a:avLst/>
          </a:prstGeom>
          <a:solidFill>
            <a:srgbClr val="D3DEE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8708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00075" y="469900"/>
            <a:ext cx="82105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8708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0075" y="1749425"/>
            <a:ext cx="8247063" cy="391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0"/>
            <a:endParaRPr lang="en-US" dirty="0" smtClean="0"/>
          </a:p>
        </p:txBody>
      </p:sp>
      <p:sp>
        <p:nvSpPr>
          <p:cNvPr id="1870854" name="Rectangle 6"/>
          <p:cNvSpPr>
            <a:spLocks noChangeArrowheads="1"/>
          </p:cNvSpPr>
          <p:nvPr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rgbClr val="84A3C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870855" name="Rectangle 7"/>
          <p:cNvSpPr>
            <a:spLocks noChangeArrowheads="1"/>
          </p:cNvSpPr>
          <p:nvPr/>
        </p:nvSpPr>
        <p:spPr bwMode="auto">
          <a:xfrm>
            <a:off x="0" y="0"/>
            <a:ext cx="381000" cy="1600200"/>
          </a:xfrm>
          <a:prstGeom prst="rect">
            <a:avLst/>
          </a:prstGeom>
          <a:solidFill>
            <a:srgbClr val="84A3C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870856" name="Rectangle 8"/>
          <p:cNvSpPr>
            <a:spLocks noChangeArrowheads="1"/>
          </p:cNvSpPr>
          <p:nvPr/>
        </p:nvSpPr>
        <p:spPr bwMode="auto">
          <a:xfrm>
            <a:off x="355600" y="0"/>
            <a:ext cx="190500" cy="1600200"/>
          </a:xfrm>
          <a:prstGeom prst="rect">
            <a:avLst/>
          </a:prstGeom>
          <a:gradFill rotWithShape="1">
            <a:gsLst>
              <a:gs pos="0">
                <a:srgbClr val="84A3C4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 bwMode="auto">
          <a:xfrm>
            <a:off x="25400" y="6304825"/>
            <a:ext cx="38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4" rIns="91429" bIns="45714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AAE0590C-D921-469B-99F9-6444D530C6C2}" type="slidenum">
              <a:rPr lang="en-US" sz="800">
                <a:solidFill>
                  <a:srgbClr val="5A6F54"/>
                </a:solidFill>
                <a:cs typeface="Arial" pitchFamily="-106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800" dirty="0">
              <a:solidFill>
                <a:srgbClr val="5A6F54"/>
              </a:solidFill>
              <a:cs typeface="Arial" pitchFamily="-10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48600" y="228601"/>
            <a:ext cx="1143000" cy="24622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baseline="0" dirty="0" smtClean="0">
                <a:solidFill>
                  <a:schemeClr val="bg1">
                    <a:lumMod val="75000"/>
                  </a:schemeClr>
                </a:solidFill>
              </a:rPr>
              <a:t>DRAFT</a:t>
            </a:r>
            <a:endParaRPr lang="en-US" sz="1000" b="1" baseline="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3" r:id="rId7"/>
    <p:sldLayoutId id="2147483674" r:id="rId8"/>
    <p:sldLayoutId id="2147483675" r:id="rId9"/>
    <p:sldLayoutId id="2147483676" r:id="rId10"/>
    <p:sldLayoutId id="2147483678" r:id="rId11"/>
    <p:sldLayoutId id="2147483679" r:id="rId12"/>
    <p:sldLayoutId id="2147483680" r:id="rId13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000" b="1">
          <a:solidFill>
            <a:srgbClr val="84A3C4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Arial" charset="0"/>
          <a:cs typeface="Arial" charset="0"/>
        </a:defRPr>
      </a:lvl9pPr>
    </p:titleStyle>
    <p:bodyStyle>
      <a:lvl1pPr marL="228600" indent="-228600" algn="l" rtl="0" fontAlgn="base">
        <a:spcBef>
          <a:spcPct val="50000"/>
        </a:spcBef>
        <a:spcAft>
          <a:spcPct val="0"/>
        </a:spcAft>
        <a:buClr>
          <a:srgbClr val="00243D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511175" indent="-168275" algn="l" rtl="0" fontAlgn="base">
        <a:spcBef>
          <a:spcPct val="0"/>
        </a:spcBef>
        <a:spcAft>
          <a:spcPct val="0"/>
        </a:spcAft>
        <a:buFont typeface="Arial" charset="0"/>
        <a:buChar char="–"/>
        <a:defRPr sz="1400">
          <a:solidFill>
            <a:schemeClr val="tx1"/>
          </a:solidFill>
          <a:latin typeface="+mn-lt"/>
        </a:defRPr>
      </a:lvl2pPr>
      <a:lvl3pPr marL="793750" indent="-168275" algn="l" rtl="0" fontAlgn="base">
        <a:spcBef>
          <a:spcPct val="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143000" indent="-234950" algn="l" rtl="0" fontAlgn="base">
        <a:spcBef>
          <a:spcPct val="0"/>
        </a:spcBef>
        <a:spcAft>
          <a:spcPct val="0"/>
        </a:spcAft>
        <a:buClr>
          <a:schemeClr val="tx2"/>
        </a:buClr>
        <a:buFont typeface="Arial" charset="0"/>
        <a:buChar char="—"/>
        <a:defRPr sz="1400">
          <a:solidFill>
            <a:schemeClr val="tx1"/>
          </a:solidFill>
          <a:latin typeface="+mn-lt"/>
        </a:defRPr>
      </a:lvl4pPr>
      <a:lvl5pPr marL="1425575" indent="-168275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1882775" indent="-168275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339975" indent="-168275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2797175" indent="-168275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254375" indent="-168275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5"/>
          <p:cNvSpPr>
            <a:spLocks noChangeArrowheads="1"/>
          </p:cNvSpPr>
          <p:nvPr/>
        </p:nvSpPr>
        <p:spPr bwMode="auto">
          <a:xfrm>
            <a:off x="0" y="0"/>
            <a:ext cx="9144000" cy="7061200"/>
          </a:xfrm>
          <a:prstGeom prst="rect">
            <a:avLst/>
          </a:prstGeom>
          <a:gradFill flip="none" rotWithShape="1">
            <a:gsLst>
              <a:gs pos="0">
                <a:srgbClr val="D8D0C7"/>
              </a:gs>
              <a:gs pos="100000">
                <a:schemeClr val="bg1"/>
              </a:gs>
            </a:gsLst>
            <a:lin ang="16200000" scaled="0"/>
            <a:tileRect/>
          </a:gradFill>
          <a:ln w="9525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6" name="Picture 5" descr="LegalLogo-WG11-12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03732" y="3520620"/>
            <a:ext cx="4352185" cy="4571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-106" charset="0"/>
        <a:buChar char="•"/>
        <a:defRPr sz="3200" kern="12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-106" charset="0"/>
        <a:buChar char="–"/>
        <a:defRPr sz="28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-106" charset="0"/>
        <a:buChar char="•"/>
        <a:defRPr sz="24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-106" charset="0"/>
        <a:buChar char="–"/>
        <a:defRPr sz="20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-106" charset="0"/>
        <a:buChar char="»"/>
        <a:defRPr sz="20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7424738" y="6578600"/>
            <a:ext cx="1546225" cy="133350"/>
          </a:xfrm>
          <a:prstGeom prst="roundRect">
            <a:avLst>
              <a:gd name="adj" fmla="val 34762"/>
            </a:avLst>
          </a:prstGeom>
          <a:solidFill>
            <a:srgbClr val="D3DEE4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aseline="-25000" dirty="0">
              <a:solidFill>
                <a:srgbClr val="FFFFFF"/>
              </a:solidFill>
            </a:endParaRPr>
          </a:p>
        </p:txBody>
      </p:sp>
      <p:sp>
        <p:nvSpPr>
          <p:cNvPr id="20" name="Rounded Rectangle 19"/>
          <p:cNvSpPr>
            <a:spLocks noChangeArrowheads="1"/>
          </p:cNvSpPr>
          <p:nvPr/>
        </p:nvSpPr>
        <p:spPr bwMode="auto">
          <a:xfrm>
            <a:off x="196850" y="6578600"/>
            <a:ext cx="7178675" cy="133350"/>
          </a:xfrm>
          <a:prstGeom prst="roundRect">
            <a:avLst>
              <a:gd name="adj" fmla="val 30952"/>
            </a:avLst>
          </a:prstGeom>
          <a:solidFill>
            <a:srgbClr val="84A3C4">
              <a:alpha val="50000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200" baseline="-25000" dirty="0">
              <a:solidFill>
                <a:srgbClr val="000000"/>
              </a:solidFill>
              <a:latin typeface="Arial" pitchFamily="-106" charset="0"/>
              <a:cs typeface="Arial" pitchFamily="-106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7424738" y="152400"/>
            <a:ext cx="1546225" cy="914400"/>
          </a:xfrm>
          <a:prstGeom prst="roundRect">
            <a:avLst/>
          </a:prstGeom>
          <a:solidFill>
            <a:srgbClr val="D3DEE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aseline="-25000" dirty="0">
              <a:solidFill>
                <a:srgbClr val="FFFFFF"/>
              </a:solidFill>
            </a:endParaRPr>
          </a:p>
        </p:txBody>
      </p:sp>
      <p:sp>
        <p:nvSpPr>
          <p:cNvPr id="22" name="Rounded Rectangle 21"/>
          <p:cNvSpPr>
            <a:spLocks noChangeArrowheads="1"/>
          </p:cNvSpPr>
          <p:nvPr/>
        </p:nvSpPr>
        <p:spPr bwMode="auto">
          <a:xfrm>
            <a:off x="196850" y="152400"/>
            <a:ext cx="7178675" cy="914400"/>
          </a:xfrm>
          <a:prstGeom prst="roundRect">
            <a:avLst>
              <a:gd name="adj" fmla="val 15955"/>
            </a:avLst>
          </a:prstGeom>
          <a:solidFill>
            <a:srgbClr val="84A3C4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200" baseline="-25000" dirty="0">
              <a:solidFill>
                <a:srgbClr val="000000"/>
              </a:solidFill>
              <a:latin typeface="Arial" pitchFamily="-106" charset="0"/>
              <a:cs typeface="Arial" pitchFamily="-106" charset="0"/>
            </a:endParaRP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6488" y="6554070"/>
            <a:ext cx="290512" cy="18288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="0" baseline="0">
                <a:solidFill>
                  <a:srgbClr val="898989"/>
                </a:solidFill>
                <a:latin typeface="Arial Narrow" pitchFamily="-106" charset="0"/>
                <a:ea typeface="Arial Narrow" pitchFamily="-106" charset="0"/>
                <a:cs typeface="Arial Narrow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DE8373-2F34-4C03-86C7-59802B1E599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pic>
        <p:nvPicPr>
          <p:cNvPr id="25" name="Picture 1"/>
          <p:cNvPicPr>
            <a:picLocks noChangeAspect="1" noChangeArrowheads="1"/>
          </p:cNvPicPr>
          <p:nvPr/>
        </p:nvPicPr>
        <p:blipFill>
          <a:blip r:embed="rId9" cstate="print"/>
          <a:stretch>
            <a:fillRect/>
          </a:stretch>
        </p:blipFill>
        <p:spPr bwMode="auto">
          <a:xfrm>
            <a:off x="7508673" y="534000"/>
            <a:ext cx="1360507" cy="144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0287" y="6453406"/>
            <a:ext cx="34911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aseline="0" smtClean="0">
                <a:solidFill>
                  <a:srgbClr val="675C53"/>
                </a:solidFill>
                <a:latin typeface="Arial Narrow"/>
                <a:ea typeface="Arial" charset="0"/>
                <a:cs typeface="Arial Narrow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© 2011 Huron Consulting Group. All Rights Reserved. Proprietary &amp; Confidential.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23548" y="6507130"/>
            <a:ext cx="914400" cy="2308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 smtClean="0">
                <a:solidFill>
                  <a:srgbClr val="000000"/>
                </a:solidFill>
                <a:latin typeface="Arial" pitchFamily="-106" charset="0"/>
                <a:cs typeface="Arial" pitchFamily="-106" charset="0"/>
              </a:rPr>
              <a:t>DRAFT</a:t>
            </a:r>
            <a:endParaRPr lang="en-US" sz="1050" dirty="0">
              <a:solidFill>
                <a:srgbClr val="000000"/>
              </a:solidFill>
              <a:latin typeface="Arial" pitchFamily="-106" charset="0"/>
              <a:cs typeface="Arial" pitchFamily="-10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7424738" y="6578600"/>
            <a:ext cx="1546225" cy="133350"/>
          </a:xfrm>
          <a:prstGeom prst="roundRect">
            <a:avLst>
              <a:gd name="adj" fmla="val 34762"/>
            </a:avLst>
          </a:prstGeom>
          <a:solidFill>
            <a:srgbClr val="D3DEE4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aseline="-25000" dirty="0">
              <a:solidFill>
                <a:srgbClr val="FFFFFF"/>
              </a:solidFill>
            </a:endParaRPr>
          </a:p>
        </p:txBody>
      </p:sp>
      <p:sp>
        <p:nvSpPr>
          <p:cNvPr id="20" name="Rounded Rectangle 19"/>
          <p:cNvSpPr>
            <a:spLocks noChangeArrowheads="1"/>
          </p:cNvSpPr>
          <p:nvPr/>
        </p:nvSpPr>
        <p:spPr bwMode="auto">
          <a:xfrm>
            <a:off x="196850" y="6578600"/>
            <a:ext cx="7178675" cy="133350"/>
          </a:xfrm>
          <a:prstGeom prst="roundRect">
            <a:avLst>
              <a:gd name="adj" fmla="val 30952"/>
            </a:avLst>
          </a:prstGeom>
          <a:solidFill>
            <a:srgbClr val="84A3C4">
              <a:alpha val="50000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200" baseline="-25000" dirty="0">
              <a:solidFill>
                <a:srgbClr val="000000"/>
              </a:solidFill>
              <a:latin typeface="Arial" pitchFamily="-106" charset="0"/>
              <a:cs typeface="Arial" pitchFamily="-106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7424738" y="152400"/>
            <a:ext cx="1546225" cy="914400"/>
          </a:xfrm>
          <a:prstGeom prst="roundRect">
            <a:avLst/>
          </a:prstGeom>
          <a:solidFill>
            <a:srgbClr val="D3DEE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aseline="-25000" dirty="0">
              <a:solidFill>
                <a:srgbClr val="FFFFFF"/>
              </a:solidFill>
            </a:endParaRPr>
          </a:p>
        </p:txBody>
      </p:sp>
      <p:sp>
        <p:nvSpPr>
          <p:cNvPr id="22" name="Rounded Rectangle 21"/>
          <p:cNvSpPr>
            <a:spLocks noChangeArrowheads="1"/>
          </p:cNvSpPr>
          <p:nvPr/>
        </p:nvSpPr>
        <p:spPr bwMode="auto">
          <a:xfrm>
            <a:off x="196850" y="152400"/>
            <a:ext cx="7178675" cy="914400"/>
          </a:xfrm>
          <a:prstGeom prst="roundRect">
            <a:avLst>
              <a:gd name="adj" fmla="val 15955"/>
            </a:avLst>
          </a:prstGeom>
          <a:solidFill>
            <a:srgbClr val="84A3C4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200" baseline="-25000" dirty="0">
              <a:solidFill>
                <a:srgbClr val="000000"/>
              </a:solidFill>
              <a:latin typeface="Arial" pitchFamily="-106" charset="0"/>
              <a:cs typeface="Arial" pitchFamily="-106" charset="0"/>
            </a:endParaRP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6488" y="6554070"/>
            <a:ext cx="290512" cy="18288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="0" baseline="0">
                <a:solidFill>
                  <a:srgbClr val="898989"/>
                </a:solidFill>
                <a:latin typeface="Arial Narrow" pitchFamily="-106" charset="0"/>
                <a:ea typeface="Arial Narrow" pitchFamily="-106" charset="0"/>
                <a:cs typeface="Arial Narrow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DE8373-2F34-4C03-86C7-59802B1E599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pic>
        <p:nvPicPr>
          <p:cNvPr id="25" name="Picture 1"/>
          <p:cNvPicPr>
            <a:picLocks noChangeAspect="1" noChangeArrowheads="1"/>
          </p:cNvPicPr>
          <p:nvPr/>
        </p:nvPicPr>
        <p:blipFill>
          <a:blip r:embed="rId9" cstate="print"/>
          <a:stretch>
            <a:fillRect/>
          </a:stretch>
        </p:blipFill>
        <p:spPr bwMode="auto">
          <a:xfrm>
            <a:off x="7508673" y="534000"/>
            <a:ext cx="1360507" cy="144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0287" y="6453406"/>
            <a:ext cx="34911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aseline="0" smtClean="0">
                <a:solidFill>
                  <a:srgbClr val="675C53"/>
                </a:solidFill>
                <a:latin typeface="Arial Narrow"/>
                <a:ea typeface="Arial" charset="0"/>
                <a:cs typeface="Arial Narrow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© 2011 Huron Consulting Group. All Rights Reserved. Proprietary &amp; Confidential.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23548" y="6507130"/>
            <a:ext cx="914400" cy="2308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 smtClean="0">
                <a:solidFill>
                  <a:srgbClr val="000000"/>
                </a:solidFill>
                <a:latin typeface="Arial" pitchFamily="-106" charset="0"/>
                <a:cs typeface="Arial" pitchFamily="-106" charset="0"/>
              </a:rPr>
              <a:t>DRAFT</a:t>
            </a:r>
            <a:endParaRPr lang="en-US" sz="1050" dirty="0">
              <a:solidFill>
                <a:srgbClr val="000000"/>
              </a:solidFill>
              <a:latin typeface="Arial" pitchFamily="-106" charset="0"/>
              <a:cs typeface="Arial" pitchFamily="-10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5"/>
          <p:cNvSpPr>
            <a:spLocks noChangeArrowheads="1"/>
          </p:cNvSpPr>
          <p:nvPr/>
        </p:nvSpPr>
        <p:spPr bwMode="auto">
          <a:xfrm>
            <a:off x="0" y="0"/>
            <a:ext cx="9144000" cy="7061200"/>
          </a:xfrm>
          <a:prstGeom prst="rect">
            <a:avLst/>
          </a:prstGeom>
          <a:gradFill flip="none" rotWithShape="1">
            <a:gsLst>
              <a:gs pos="0">
                <a:srgbClr val="D8D0C7"/>
              </a:gs>
              <a:gs pos="100000">
                <a:schemeClr val="bg1"/>
              </a:gs>
            </a:gsLst>
            <a:lin ang="16200000" scaled="0"/>
            <a:tileRect/>
          </a:gradFill>
          <a:ln w="9525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6" name="Picture 5" descr="LegalLogo-WG11-12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03732" y="3520620"/>
            <a:ext cx="4352185" cy="4571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-106" charset="0"/>
        <a:buChar char="•"/>
        <a:defRPr sz="3200" kern="12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-106" charset="0"/>
        <a:buChar char="–"/>
        <a:defRPr sz="28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-106" charset="0"/>
        <a:buChar char="•"/>
        <a:defRPr sz="24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-106" charset="0"/>
        <a:buChar char="–"/>
        <a:defRPr sz="20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-106" charset="0"/>
        <a:buChar char="»"/>
        <a:defRPr sz="20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0850" name="Rectangle 2"/>
          <p:cNvSpPr>
            <a:spLocks noChangeArrowheads="1"/>
          </p:cNvSpPr>
          <p:nvPr/>
        </p:nvSpPr>
        <p:spPr bwMode="auto">
          <a:xfrm>
            <a:off x="0" y="6667500"/>
            <a:ext cx="9144000" cy="190500"/>
          </a:xfrm>
          <a:prstGeom prst="rect">
            <a:avLst/>
          </a:prstGeom>
          <a:solidFill>
            <a:srgbClr val="D3DEE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8708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00075" y="469900"/>
            <a:ext cx="82105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8708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0075" y="1749425"/>
            <a:ext cx="8247063" cy="391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0"/>
            <a:endParaRPr lang="en-US" dirty="0" smtClean="0"/>
          </a:p>
        </p:txBody>
      </p:sp>
      <p:sp>
        <p:nvSpPr>
          <p:cNvPr id="1870854" name="Rectangle 6"/>
          <p:cNvSpPr>
            <a:spLocks noChangeArrowheads="1"/>
          </p:cNvSpPr>
          <p:nvPr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rgbClr val="84A3C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870855" name="Rectangle 7"/>
          <p:cNvSpPr>
            <a:spLocks noChangeArrowheads="1"/>
          </p:cNvSpPr>
          <p:nvPr/>
        </p:nvSpPr>
        <p:spPr bwMode="auto">
          <a:xfrm>
            <a:off x="0" y="0"/>
            <a:ext cx="381000" cy="1600200"/>
          </a:xfrm>
          <a:prstGeom prst="rect">
            <a:avLst/>
          </a:prstGeom>
          <a:solidFill>
            <a:srgbClr val="84A3C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870856" name="Rectangle 8"/>
          <p:cNvSpPr>
            <a:spLocks noChangeArrowheads="1"/>
          </p:cNvSpPr>
          <p:nvPr/>
        </p:nvSpPr>
        <p:spPr bwMode="auto">
          <a:xfrm>
            <a:off x="355600" y="0"/>
            <a:ext cx="190500" cy="1600200"/>
          </a:xfrm>
          <a:prstGeom prst="rect">
            <a:avLst/>
          </a:prstGeom>
          <a:gradFill rotWithShape="1">
            <a:gsLst>
              <a:gs pos="0">
                <a:srgbClr val="84A3C4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 bwMode="auto">
          <a:xfrm>
            <a:off x="25400" y="6304825"/>
            <a:ext cx="38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4" rIns="91429" bIns="45714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AAE0590C-D921-469B-99F9-6444D530C6C2}" type="slidenum">
              <a:rPr lang="en-US" sz="800">
                <a:solidFill>
                  <a:srgbClr val="5A6F54"/>
                </a:solidFill>
                <a:cs typeface="Arial" pitchFamily="-106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800" dirty="0">
              <a:solidFill>
                <a:srgbClr val="5A6F54"/>
              </a:solidFill>
              <a:cs typeface="Arial" pitchFamily="-10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48600" y="228601"/>
            <a:ext cx="1143000" cy="24622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FFFFFF">
                    <a:lumMod val="75000"/>
                  </a:srgbClr>
                </a:solidFill>
              </a:rPr>
              <a:t>DRAFT</a:t>
            </a:r>
            <a:endParaRPr lang="en-US" sz="1000" b="1" dirty="0">
              <a:solidFill>
                <a:srgbClr val="FFFFFF">
                  <a:lumMod val="75000"/>
                </a:srgb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000" b="1">
          <a:solidFill>
            <a:srgbClr val="84A3C4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Arial" charset="0"/>
          <a:cs typeface="Arial" charset="0"/>
        </a:defRPr>
      </a:lvl9pPr>
    </p:titleStyle>
    <p:bodyStyle>
      <a:lvl1pPr marL="228600" indent="-228600" algn="l" rtl="0" fontAlgn="base">
        <a:spcBef>
          <a:spcPct val="50000"/>
        </a:spcBef>
        <a:spcAft>
          <a:spcPct val="0"/>
        </a:spcAft>
        <a:buClr>
          <a:srgbClr val="00243D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511175" indent="-168275" algn="l" rtl="0" fontAlgn="base">
        <a:spcBef>
          <a:spcPct val="0"/>
        </a:spcBef>
        <a:spcAft>
          <a:spcPct val="0"/>
        </a:spcAft>
        <a:buFont typeface="Arial" charset="0"/>
        <a:buChar char="–"/>
        <a:defRPr sz="1400">
          <a:solidFill>
            <a:schemeClr val="tx1"/>
          </a:solidFill>
          <a:latin typeface="+mn-lt"/>
        </a:defRPr>
      </a:lvl2pPr>
      <a:lvl3pPr marL="793750" indent="-168275" algn="l" rtl="0" fontAlgn="base">
        <a:spcBef>
          <a:spcPct val="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143000" indent="-234950" algn="l" rtl="0" fontAlgn="base">
        <a:spcBef>
          <a:spcPct val="0"/>
        </a:spcBef>
        <a:spcAft>
          <a:spcPct val="0"/>
        </a:spcAft>
        <a:buClr>
          <a:schemeClr val="tx2"/>
        </a:buClr>
        <a:buFont typeface="Arial" charset="0"/>
        <a:buChar char="—"/>
        <a:defRPr sz="1400">
          <a:solidFill>
            <a:schemeClr val="tx1"/>
          </a:solidFill>
          <a:latin typeface="+mn-lt"/>
        </a:defRPr>
      </a:lvl4pPr>
      <a:lvl5pPr marL="1425575" indent="-168275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1882775" indent="-168275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339975" indent="-168275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2797175" indent="-168275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254375" indent="-168275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7424738" y="6578600"/>
            <a:ext cx="1546225" cy="133350"/>
          </a:xfrm>
          <a:prstGeom prst="roundRect">
            <a:avLst>
              <a:gd name="adj" fmla="val 34762"/>
            </a:avLst>
          </a:prstGeom>
          <a:solidFill>
            <a:srgbClr val="D3DEE4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aseline="-25000" dirty="0">
              <a:solidFill>
                <a:srgbClr val="FFFFFF"/>
              </a:solidFill>
            </a:endParaRPr>
          </a:p>
        </p:txBody>
      </p:sp>
      <p:sp>
        <p:nvSpPr>
          <p:cNvPr id="8" name="Rounded Rectangle 7"/>
          <p:cNvSpPr>
            <a:spLocks noChangeArrowheads="1"/>
          </p:cNvSpPr>
          <p:nvPr userDrawn="1"/>
        </p:nvSpPr>
        <p:spPr bwMode="auto">
          <a:xfrm>
            <a:off x="196850" y="6578600"/>
            <a:ext cx="7178675" cy="133350"/>
          </a:xfrm>
          <a:prstGeom prst="roundRect">
            <a:avLst>
              <a:gd name="adj" fmla="val 30952"/>
            </a:avLst>
          </a:prstGeom>
          <a:solidFill>
            <a:srgbClr val="84A3C4">
              <a:alpha val="50000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6" name="Rounded Rectangle 5"/>
          <p:cNvSpPr/>
          <p:nvPr userDrawn="1"/>
        </p:nvSpPr>
        <p:spPr>
          <a:xfrm>
            <a:off x="7424738" y="152400"/>
            <a:ext cx="1546225" cy="914400"/>
          </a:xfrm>
          <a:prstGeom prst="roundRect">
            <a:avLst/>
          </a:prstGeom>
          <a:solidFill>
            <a:srgbClr val="D3DEE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aseline="-25000" dirty="0">
              <a:solidFill>
                <a:srgbClr val="FFFFFF"/>
              </a:solidFill>
            </a:endParaRPr>
          </a:p>
        </p:txBody>
      </p:sp>
      <p:sp>
        <p:nvSpPr>
          <p:cNvPr id="2" name="Rounded Rectangle 1"/>
          <p:cNvSpPr>
            <a:spLocks noChangeArrowheads="1"/>
          </p:cNvSpPr>
          <p:nvPr userDrawn="1"/>
        </p:nvSpPr>
        <p:spPr bwMode="auto">
          <a:xfrm>
            <a:off x="196850" y="152400"/>
            <a:ext cx="7178675" cy="914400"/>
          </a:xfrm>
          <a:prstGeom prst="roundRect">
            <a:avLst>
              <a:gd name="adj" fmla="val 15955"/>
            </a:avLst>
          </a:prstGeom>
          <a:solidFill>
            <a:srgbClr val="84A3C4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0188" y="6554070"/>
            <a:ext cx="17653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 baseline="0">
                <a:solidFill>
                  <a:schemeClr val="bg1"/>
                </a:solidFill>
                <a:latin typeface="Arial Narrow"/>
                <a:ea typeface="Arial" charset="0"/>
                <a:cs typeface="Arial Narrow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solidFill>
                  <a:srgbClr val="FFFFFF"/>
                </a:solidFill>
              </a:rPr>
              <a:t>proprietary &amp; confidential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6488" y="6554070"/>
            <a:ext cx="290512" cy="18288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="0" baseline="0">
                <a:solidFill>
                  <a:srgbClr val="898989"/>
                </a:solidFill>
                <a:latin typeface="Arial Narrow" pitchFamily="-106" charset="0"/>
                <a:ea typeface="Arial Narrow" pitchFamily="-106" charset="0"/>
                <a:cs typeface="Arial Narrow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DE8373-2F34-4C03-86C7-59802B1E599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pic>
        <p:nvPicPr>
          <p:cNvPr id="11" name="Picture 1"/>
          <p:cNvPicPr>
            <a:picLocks noChangeAspect="1" noChangeArrowheads="1"/>
          </p:cNvPicPr>
          <p:nvPr userDrawn="1"/>
        </p:nvPicPr>
        <p:blipFill>
          <a:blip r:embed="rId4" cstate="print"/>
          <a:stretch>
            <a:fillRect/>
          </a:stretch>
        </p:blipFill>
        <p:spPr bwMode="auto">
          <a:xfrm>
            <a:off x="7515158" y="526821"/>
            <a:ext cx="1363167" cy="143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0"/>
          <p:cNvSpPr txBox="1">
            <a:spLocks/>
          </p:cNvSpPr>
          <p:nvPr/>
        </p:nvSpPr>
        <p:spPr bwMode="auto">
          <a:xfrm>
            <a:off x="2286000" y="2974975"/>
            <a:ext cx="6858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400" b="1" dirty="0" smtClean="0">
                <a:solidFill>
                  <a:srgbClr val="84A3C4"/>
                </a:solidFill>
                <a:latin typeface="Arial Narrow" pitchFamily="-106" charset="0"/>
                <a:cs typeface="Arial" pitchFamily="-106" charset="0"/>
              </a:rPr>
              <a:t>Utilities Budgeting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 b="1" dirty="0" smtClean="0">
              <a:solidFill>
                <a:srgbClr val="84A3C4"/>
              </a:solidFill>
              <a:latin typeface="Arial Narrow" pitchFamily="-106" charset="0"/>
              <a:cs typeface="Arial" pitchFamily="-106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675C53"/>
                </a:solidFill>
                <a:latin typeface="Arial Narrow" pitchFamily="-106" charset="0"/>
                <a:cs typeface="Arial" pitchFamily="-106" charset="0"/>
              </a:rPr>
              <a:t>November </a:t>
            </a:r>
            <a:r>
              <a:rPr lang="en-US" sz="1600" dirty="0">
                <a:solidFill>
                  <a:srgbClr val="675C53"/>
                </a:solidFill>
                <a:latin typeface="Arial Narrow" pitchFamily="-106" charset="0"/>
                <a:cs typeface="Arial" pitchFamily="-106" charset="0"/>
              </a:rPr>
              <a:t>2011</a:t>
            </a:r>
          </a:p>
        </p:txBody>
      </p:sp>
      <p:pic>
        <p:nvPicPr>
          <p:cNvPr id="4" name="Picture 3" descr="Wayne_State_University_Logo_45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56600" y="5334000"/>
            <a:ext cx="1620675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6" name="Rectangle 4"/>
          <p:cNvSpPr>
            <a:spLocks noGrp="1" noChangeArrowheads="1"/>
          </p:cNvSpPr>
          <p:nvPr>
            <p:ph type="title"/>
          </p:nvPr>
        </p:nvSpPr>
        <p:spPr>
          <a:xfrm>
            <a:off x="587375" y="611188"/>
            <a:ext cx="8185150" cy="347662"/>
          </a:xfrm>
          <a:noFill/>
          <a:ln/>
        </p:spPr>
        <p:txBody>
          <a:bodyPr/>
          <a:lstStyle/>
          <a:p>
            <a:r>
              <a:rPr lang="en-US" dirty="0" smtClean="0"/>
              <a:t>Effective </a:t>
            </a:r>
            <a:r>
              <a:rPr lang="en-US" smtClean="0"/>
              <a:t>Change Management</a:t>
            </a:r>
            <a:endParaRPr 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55638" y="3886200"/>
            <a:ext cx="3916362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pPr marL="228600" lvl="0" indent="-228600" fontAlgn="base"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defRPr/>
            </a:pPr>
            <a:r>
              <a:rPr lang="en-US" sz="1400" b="1" kern="0" dirty="0" smtClean="0"/>
              <a:t>Effective Change Management:</a:t>
            </a:r>
          </a:p>
          <a:p>
            <a:pPr marL="228600" lvl="0" indent="-228600" fontAlgn="base"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US" sz="1400" kern="0" dirty="0" smtClean="0"/>
              <a:t>Balance between the organization’s goals and the human aspects of change</a:t>
            </a:r>
          </a:p>
          <a:p>
            <a:pPr marL="228600" lvl="0" indent="-228600" fontAlgn="base"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US" sz="1400" kern="0" dirty="0" smtClean="0"/>
              <a:t>Promoting unit level understanding and awareness of sustainability goals</a:t>
            </a:r>
          </a:p>
          <a:p>
            <a:pPr marL="228600" lvl="0" indent="-228600" fontAlgn="base"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US" sz="1400" kern="0" dirty="0" smtClean="0"/>
              <a:t>Building consensus through initial testing, adaption and institutionalization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  <a:defRPr/>
            </a:pPr>
            <a:endParaRPr lang="en-US" sz="1000" b="1" kern="0" dirty="0" smtClean="0"/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65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114800"/>
            <a:ext cx="4229100" cy="1636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650727" y="1202444"/>
            <a:ext cx="3437473" cy="283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4" rIns="91429" bIns="45714"/>
          <a:lstStyle/>
          <a:p>
            <a:pPr marL="228600" indent="-228600">
              <a:spcBef>
                <a:spcPts val="600"/>
              </a:spcBef>
              <a:buClr>
                <a:schemeClr val="tx1"/>
              </a:buClr>
            </a:pPr>
            <a:r>
              <a:rPr lang="en-US" sz="1400" b="1" dirty="0" smtClean="0"/>
              <a:t>Drivers of Organizational Resistance</a:t>
            </a:r>
          </a:p>
          <a:p>
            <a:pPr marL="228600" indent="-228600">
              <a:spcBef>
                <a:spcPts val="3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1400" dirty="0" smtClean="0"/>
              <a:t>Lack of shared vision</a:t>
            </a:r>
          </a:p>
          <a:p>
            <a:pPr marL="228600" indent="-228600">
              <a:spcBef>
                <a:spcPts val="3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1400" dirty="0" smtClean="0"/>
              <a:t>Lack of cultural alignment</a:t>
            </a:r>
          </a:p>
          <a:p>
            <a:pPr marL="228600" indent="-228600">
              <a:spcBef>
                <a:spcPts val="3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1400" dirty="0" smtClean="0"/>
              <a:t>Lack of executive champion</a:t>
            </a:r>
          </a:p>
          <a:p>
            <a:pPr marL="228600" indent="-228600">
              <a:spcBef>
                <a:spcPts val="3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1400" dirty="0" smtClean="0"/>
              <a:t>Limitations of existing systems</a:t>
            </a:r>
          </a:p>
          <a:p>
            <a:pPr marL="228600" indent="-228600">
              <a:spcBef>
                <a:spcPts val="3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1400" dirty="0" smtClean="0"/>
              <a:t>Unrealistic expectations</a:t>
            </a:r>
          </a:p>
          <a:p>
            <a:pPr marL="228600" indent="-228600">
              <a:spcBef>
                <a:spcPts val="3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1400" dirty="0" smtClean="0"/>
              <a:t>Lack of collaboration among functional teams and user groups</a:t>
            </a:r>
          </a:p>
          <a:p>
            <a:pPr marL="228600" indent="-228600">
              <a:spcBef>
                <a:spcPts val="3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1400" dirty="0" smtClean="0"/>
              <a:t>Limited project charter/scope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173127" y="1200469"/>
            <a:ext cx="3437473" cy="283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4" rIns="91429" bIns="45714"/>
          <a:lstStyle/>
          <a:p>
            <a:pPr marL="228600" indent="-228600">
              <a:spcBef>
                <a:spcPts val="600"/>
              </a:spcBef>
              <a:buClr>
                <a:schemeClr val="tx1"/>
              </a:buClr>
            </a:pPr>
            <a:r>
              <a:rPr lang="en-US" sz="1400" b="1" dirty="0" smtClean="0"/>
              <a:t>Drivers of Individual Resistance</a:t>
            </a:r>
          </a:p>
          <a:p>
            <a:pPr marL="228600" indent="-228600">
              <a:spcBef>
                <a:spcPts val="3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Lack of understanding </a:t>
            </a:r>
          </a:p>
          <a:p>
            <a:pPr marL="228600" indent="-228600">
              <a:spcBef>
                <a:spcPts val="3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Lack of transparency</a:t>
            </a:r>
          </a:p>
          <a:p>
            <a:pPr marL="228600" indent="-228600">
              <a:spcBef>
                <a:spcPts val="3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Poor communication</a:t>
            </a:r>
          </a:p>
          <a:p>
            <a:pPr marL="228600" indent="-228600">
              <a:spcBef>
                <a:spcPts val="3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Inadequate team and user skills (training)</a:t>
            </a:r>
          </a:p>
          <a:p>
            <a:pPr marL="228600" indent="-228600">
              <a:spcBef>
                <a:spcPts val="3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Ineffective performance management</a:t>
            </a:r>
          </a:p>
          <a:p>
            <a:pPr marL="228600" indent="-228600">
              <a:spcBef>
                <a:spcPts val="3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Lack of cross-functional teams</a:t>
            </a:r>
          </a:p>
          <a:p>
            <a:pPr marL="228600" indent="-228600">
              <a:spcBef>
                <a:spcPts val="3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Limited role models</a:t>
            </a:r>
            <a:endParaRPr lang="en-US" sz="1400" dirty="0" smtClean="0"/>
          </a:p>
          <a:p>
            <a:pPr marL="228600" indent="-228600">
              <a:spcBef>
                <a:spcPts val="600"/>
              </a:spcBef>
              <a:buClr>
                <a:schemeClr val="tx1"/>
              </a:buClr>
              <a:buFont typeface="Wingdings" pitchFamily="2" charset="2"/>
              <a:buChar char="§"/>
            </a:pPr>
            <a:endParaRPr lang="en-US" sz="1400" dirty="0" smtClean="0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672955" y="5935690"/>
            <a:ext cx="8078470" cy="538163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45720" rIns="45720" anchor="ctr" anchorCtr="1"/>
          <a:lstStyle/>
          <a:p>
            <a:pPr algn="ctr" eaLnBrk="0" hangingPunct="0">
              <a:defRPr/>
            </a:pPr>
            <a:r>
              <a:rPr lang="en-US" sz="1200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A clearly outlined approach for communicating the rationale for change, anticipated changes and project progress is particularly important for addressing the people side of change management.</a:t>
            </a:r>
          </a:p>
        </p:txBody>
      </p:sp>
    </p:spTree>
    <p:extLst>
      <p:ext uri="{BB962C8B-B14F-4D97-AF65-F5344CB8AC3E}">
        <p14:creationId xmlns:p14="http://schemas.microsoft.com/office/powerpoint/2010/main" val="195673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577850" y="557213"/>
            <a:ext cx="8178800" cy="427037"/>
          </a:xfrm>
        </p:spPr>
        <p:txBody>
          <a:bodyPr/>
          <a:lstStyle/>
          <a:p>
            <a:pPr eaLnBrk="1" hangingPunct="1"/>
            <a:r>
              <a:rPr lang="en-US" dirty="0" smtClean="0"/>
              <a:t>Discussion Topics</a:t>
            </a:r>
          </a:p>
        </p:txBody>
      </p:sp>
      <p:sp>
        <p:nvSpPr>
          <p:cNvPr id="4103" name="Rectangle 4"/>
          <p:cNvSpPr>
            <a:spLocks noChangeArrowheads="1"/>
          </p:cNvSpPr>
          <p:nvPr/>
        </p:nvSpPr>
        <p:spPr bwMode="auto">
          <a:xfrm>
            <a:off x="588900" y="1371600"/>
            <a:ext cx="7940675" cy="383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4" rIns="91429" bIns="45714"/>
          <a:lstStyle/>
          <a:p>
            <a:pPr marL="342900" indent="-342900">
              <a:spcBef>
                <a:spcPts val="1800"/>
              </a:spcBef>
              <a:buFont typeface="+mj-lt"/>
              <a:buAutoNum type="arabicPeriod"/>
            </a:pPr>
            <a:r>
              <a:rPr lang="en-US" sz="1400" dirty="0" smtClean="0">
                <a:solidFill>
                  <a:srgbClr val="000000"/>
                </a:solidFill>
              </a:rPr>
              <a:t>Current </a:t>
            </a:r>
            <a:r>
              <a:rPr lang="en-US" sz="1400" b="1" dirty="0" smtClean="0">
                <a:solidFill>
                  <a:srgbClr val="000000"/>
                </a:solidFill>
              </a:rPr>
              <a:t>best practices models </a:t>
            </a:r>
            <a:r>
              <a:rPr lang="en-US" sz="1400" dirty="0" smtClean="0">
                <a:solidFill>
                  <a:srgbClr val="000000"/>
                </a:solidFill>
              </a:rPr>
              <a:t>at large higher education institutions for utility unit level budgeting.</a:t>
            </a:r>
          </a:p>
          <a:p>
            <a:pPr marL="342900" indent="-342900">
              <a:spcBef>
                <a:spcPts val="1800"/>
              </a:spcBef>
              <a:buFont typeface="+mj-lt"/>
              <a:buAutoNum type="arabicPeriod"/>
            </a:pPr>
            <a:r>
              <a:rPr lang="en-US" sz="1400" dirty="0" smtClean="0">
                <a:solidFill>
                  <a:srgbClr val="000000"/>
                </a:solidFill>
              </a:rPr>
              <a:t>Key </a:t>
            </a:r>
            <a:r>
              <a:rPr lang="en-US" sz="1400" b="1" dirty="0" smtClean="0">
                <a:solidFill>
                  <a:srgbClr val="000000"/>
                </a:solidFill>
              </a:rPr>
              <a:t>policy decisions</a:t>
            </a:r>
            <a:r>
              <a:rPr lang="en-US" sz="1400" dirty="0" smtClean="0">
                <a:solidFill>
                  <a:srgbClr val="000000"/>
                </a:solidFill>
              </a:rPr>
              <a:t> that must be made to effectively implement utility unit level budgeting, such as:</a:t>
            </a:r>
          </a:p>
          <a:p>
            <a:pPr marL="798513" lvl="1" indent="-223838">
              <a:spcBef>
                <a:spcPts val="600"/>
              </a:spcBef>
              <a:buFont typeface="Arial" pitchFamily="34" charset="0"/>
              <a:buChar char="–"/>
            </a:pPr>
            <a:r>
              <a:rPr lang="en-US" sz="1400" dirty="0" smtClean="0">
                <a:solidFill>
                  <a:srgbClr val="000000"/>
                </a:solidFill>
              </a:rPr>
              <a:t>Allocation of </a:t>
            </a:r>
            <a:r>
              <a:rPr lang="en-US" sz="1400" b="1" dirty="0" smtClean="0">
                <a:solidFill>
                  <a:srgbClr val="000000"/>
                </a:solidFill>
              </a:rPr>
              <a:t>direct costs versus fully-loaded costs</a:t>
            </a:r>
            <a:r>
              <a:rPr lang="en-US" sz="1400" dirty="0" smtClean="0">
                <a:solidFill>
                  <a:srgbClr val="000000"/>
                </a:solidFill>
              </a:rPr>
              <a:t> (overhead, capital, and reserves)</a:t>
            </a:r>
          </a:p>
          <a:p>
            <a:pPr marL="798513" lvl="1" indent="-223838">
              <a:spcBef>
                <a:spcPts val="600"/>
              </a:spcBef>
              <a:buFont typeface="Arial" pitchFamily="34" charset="0"/>
              <a:buChar char="–"/>
            </a:pPr>
            <a:r>
              <a:rPr lang="en-US" sz="1400" dirty="0" smtClean="0">
                <a:solidFill>
                  <a:srgbClr val="000000"/>
                </a:solidFill>
              </a:rPr>
              <a:t>Practical </a:t>
            </a:r>
            <a:r>
              <a:rPr lang="en-US" sz="1400" b="1" dirty="0" smtClean="0">
                <a:solidFill>
                  <a:srgbClr val="000000"/>
                </a:solidFill>
              </a:rPr>
              <a:t>definition of a “unit”</a:t>
            </a:r>
            <a:r>
              <a:rPr lang="en-US" sz="1400" dirty="0" smtClean="0">
                <a:solidFill>
                  <a:srgbClr val="000000"/>
                </a:solidFill>
              </a:rPr>
              <a:t> (e.g., school or college, building, room, etc.)  </a:t>
            </a:r>
          </a:p>
          <a:p>
            <a:pPr marL="798513" lvl="1" indent="-223838">
              <a:spcBef>
                <a:spcPts val="600"/>
              </a:spcBef>
              <a:buFont typeface="Arial" pitchFamily="34" charset="0"/>
              <a:buChar char="–"/>
            </a:pPr>
            <a:r>
              <a:rPr lang="en-US" sz="1400" dirty="0" smtClean="0">
                <a:solidFill>
                  <a:srgbClr val="000000"/>
                </a:solidFill>
              </a:rPr>
              <a:t>Impact on </a:t>
            </a:r>
            <a:r>
              <a:rPr lang="en-US" sz="1400" b="1" dirty="0" smtClean="0">
                <a:solidFill>
                  <a:srgbClr val="000000"/>
                </a:solidFill>
              </a:rPr>
              <a:t>facilities and administration proposal</a:t>
            </a:r>
            <a:r>
              <a:rPr lang="en-US" sz="1400" dirty="0" smtClean="0">
                <a:solidFill>
                  <a:srgbClr val="000000"/>
                </a:solidFill>
              </a:rPr>
              <a:t> development</a:t>
            </a:r>
          </a:p>
          <a:p>
            <a:pPr marL="342900" indent="-342900">
              <a:spcBef>
                <a:spcPts val="1800"/>
              </a:spcBef>
              <a:buFont typeface="+mj-lt"/>
              <a:buAutoNum type="arabicPeriod"/>
            </a:pPr>
            <a:r>
              <a:rPr lang="en-US" sz="1400" dirty="0" smtClean="0">
                <a:solidFill>
                  <a:srgbClr val="000000"/>
                </a:solidFill>
              </a:rPr>
              <a:t>Types of monetary and non-monetary </a:t>
            </a:r>
            <a:r>
              <a:rPr lang="en-US" sz="1400" b="1" dirty="0" smtClean="0">
                <a:solidFill>
                  <a:srgbClr val="000000"/>
                </a:solidFill>
              </a:rPr>
              <a:t>incentives</a:t>
            </a:r>
            <a:r>
              <a:rPr lang="en-US" sz="1400" dirty="0" smtClean="0">
                <a:solidFill>
                  <a:srgbClr val="000000"/>
                </a:solidFill>
              </a:rPr>
              <a:t> that generally can lead to reduction in energy usage at the unit level.</a:t>
            </a:r>
          </a:p>
          <a:p>
            <a:pPr marL="342900" indent="-342900">
              <a:spcBef>
                <a:spcPts val="1800"/>
              </a:spcBef>
              <a:buFont typeface="+mj-lt"/>
              <a:buAutoNum type="arabicPeriod"/>
            </a:pPr>
            <a:r>
              <a:rPr lang="en-US" sz="1400" dirty="0" smtClean="0">
                <a:solidFill>
                  <a:srgbClr val="000000"/>
                </a:solidFill>
              </a:rPr>
              <a:t>Common types of </a:t>
            </a:r>
            <a:r>
              <a:rPr lang="en-US" sz="1400" b="1" dirty="0" smtClean="0">
                <a:solidFill>
                  <a:srgbClr val="000000"/>
                </a:solidFill>
              </a:rPr>
              <a:t>organizational structures</a:t>
            </a:r>
            <a:r>
              <a:rPr lang="en-US" sz="1400" dirty="0" smtClean="0">
                <a:solidFill>
                  <a:srgbClr val="000000"/>
                </a:solidFill>
              </a:rPr>
              <a:t> for administration of the utilities program (e.g., within the facilities department’s general fund budget, a separate auxiliary operation or other).</a:t>
            </a:r>
          </a:p>
          <a:p>
            <a:pPr marL="342900" indent="-342900">
              <a:spcBef>
                <a:spcPts val="1800"/>
              </a:spcBef>
              <a:buFont typeface="+mj-lt"/>
              <a:buAutoNum type="arabicPeriod"/>
            </a:pPr>
            <a:r>
              <a:rPr lang="en-US" sz="1400" dirty="0" smtClean="0">
                <a:solidFill>
                  <a:srgbClr val="000000"/>
                </a:solidFill>
              </a:rPr>
              <a:t>Common functionalities desired from an </a:t>
            </a:r>
            <a:r>
              <a:rPr lang="en-US" sz="1400" b="1" dirty="0" smtClean="0">
                <a:solidFill>
                  <a:srgbClr val="000000"/>
                </a:solidFill>
              </a:rPr>
              <a:t>automated system</a:t>
            </a:r>
            <a:r>
              <a:rPr lang="en-US" sz="1400" dirty="0" smtClean="0">
                <a:solidFill>
                  <a:srgbClr val="000000"/>
                </a:solidFill>
              </a:rPr>
              <a:t> (energy, space and accounting).</a:t>
            </a:r>
          </a:p>
          <a:p>
            <a:pPr marL="342900" indent="-342900">
              <a:spcBef>
                <a:spcPts val="1800"/>
              </a:spcBef>
              <a:buFont typeface="+mj-lt"/>
              <a:buAutoNum type="arabicPeriod"/>
            </a:pPr>
            <a:r>
              <a:rPr lang="en-US" sz="1400" dirty="0" smtClean="0">
                <a:solidFill>
                  <a:srgbClr val="000000"/>
                </a:solidFill>
              </a:rPr>
              <a:t>Effective ways to </a:t>
            </a:r>
            <a:r>
              <a:rPr lang="en-US" sz="1400" b="1" dirty="0" smtClean="0">
                <a:solidFill>
                  <a:srgbClr val="000000"/>
                </a:solidFill>
              </a:rPr>
              <a:t>integrate energy conservation</a:t>
            </a:r>
            <a:r>
              <a:rPr lang="en-US" sz="1400" dirty="0" smtClean="0">
                <a:solidFill>
                  <a:srgbClr val="000000"/>
                </a:solidFill>
              </a:rPr>
              <a:t> initiatives with other sustainability programs.</a:t>
            </a:r>
          </a:p>
          <a:p>
            <a:pPr marL="342900" indent="-342900">
              <a:spcBef>
                <a:spcPts val="1800"/>
              </a:spcBef>
              <a:buFont typeface="+mj-lt"/>
              <a:buAutoNum type="arabicPeriod"/>
            </a:pPr>
            <a:r>
              <a:rPr lang="en-US" sz="1400" dirty="0" smtClean="0">
                <a:solidFill>
                  <a:srgbClr val="000000"/>
                </a:solidFill>
              </a:rPr>
              <a:t>Essential components of effective </a:t>
            </a:r>
            <a:r>
              <a:rPr lang="en-US" sz="1400" b="1" dirty="0" smtClean="0">
                <a:solidFill>
                  <a:srgbClr val="000000"/>
                </a:solidFill>
              </a:rPr>
              <a:t>communications and change management</a:t>
            </a:r>
            <a:r>
              <a:rPr lang="en-US" sz="1400" dirty="0" smtClean="0">
                <a:solidFill>
                  <a:srgbClr val="000000"/>
                </a:solidFill>
              </a:rPr>
              <a:t> plans.</a:t>
            </a:r>
          </a:p>
        </p:txBody>
      </p:sp>
    </p:spTree>
    <p:extLst>
      <p:ext uri="{BB962C8B-B14F-4D97-AF65-F5344CB8AC3E}">
        <p14:creationId xmlns:p14="http://schemas.microsoft.com/office/powerpoint/2010/main" val="237089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oup 134"/>
          <p:cNvGraphicFramePr>
            <a:graphicFrameLocks noGrp="1"/>
          </p:cNvGraphicFramePr>
          <p:nvPr/>
        </p:nvGraphicFramePr>
        <p:xfrm>
          <a:off x="690563" y="1295400"/>
          <a:ext cx="8088309" cy="5147164"/>
        </p:xfrm>
        <a:graphic>
          <a:graphicData uri="http://schemas.openxmlformats.org/drawingml/2006/table">
            <a:tbl>
              <a:tblPr/>
              <a:tblGrid>
                <a:gridCol w="223837"/>
                <a:gridCol w="1966118"/>
                <a:gridCol w="1966118"/>
                <a:gridCol w="1966118"/>
                <a:gridCol w="1966118"/>
              </a:tblGrid>
              <a:tr h="346564">
                <a:tc>
                  <a:txBody>
                    <a:bodyPr/>
                    <a:lstStyle/>
                    <a:p>
                      <a:pPr marL="118872" marR="0" indent="-118872" algn="ctr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None/>
                      </a:pPr>
                      <a:endParaRPr lang="en-US" sz="1000" b="1" i="0" kern="1200" baseline="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marT="914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E95B8"/>
                    </a:solidFill>
                  </a:tcPr>
                </a:tc>
                <a:tc>
                  <a:txBody>
                    <a:bodyPr/>
                    <a:lstStyle/>
                    <a:p>
                      <a:pPr marL="118872" marR="0" indent="-118872" algn="ctr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None/>
                      </a:pPr>
                      <a:r>
                        <a:rPr lang="en-US" sz="1000" b="1" i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Incremental Budgeting</a:t>
                      </a:r>
                    </a:p>
                  </a:txBody>
                  <a:tcPr marL="45720" marR="45720" marT="914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E95B8"/>
                    </a:solidFill>
                  </a:tcPr>
                </a:tc>
                <a:tc>
                  <a:txBody>
                    <a:bodyPr/>
                    <a:lstStyle/>
                    <a:p>
                      <a:pPr marL="118872" marR="0" indent="-118872" algn="ctr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None/>
                      </a:pPr>
                      <a:r>
                        <a:rPr lang="en-US" sz="1000" b="1" i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Formula Funding</a:t>
                      </a:r>
                    </a:p>
                  </a:txBody>
                  <a:tcPr marL="45720" marR="45720" marT="914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E95B8"/>
                    </a:solidFill>
                  </a:tcPr>
                </a:tc>
                <a:tc>
                  <a:txBody>
                    <a:bodyPr/>
                    <a:lstStyle/>
                    <a:p>
                      <a:pPr marL="118872" marR="0" indent="-118872" algn="ctr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None/>
                      </a:pPr>
                      <a:r>
                        <a:rPr lang="en-US" sz="1000" b="1" i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Performance Funding</a:t>
                      </a:r>
                    </a:p>
                  </a:txBody>
                  <a:tcPr marL="45720" marR="45720" marT="914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E95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Incentive-Based Models (RCM)</a:t>
                      </a:r>
                    </a:p>
                  </a:txBody>
                  <a:tcPr marL="45720" marR="45720" marT="914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E95B8"/>
                    </a:solidFill>
                  </a:tcPr>
                </a:tc>
              </a:tr>
              <a:tr h="2737732">
                <a:tc>
                  <a:txBody>
                    <a:bodyPr/>
                    <a:lstStyle/>
                    <a:p>
                      <a:pPr marL="118872" marR="0" indent="-118872" algn="ctr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None/>
                      </a:pPr>
                      <a:r>
                        <a:rPr lang="en-US" sz="1000" b="1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Overview</a:t>
                      </a:r>
                    </a:p>
                  </a:txBody>
                  <a:tcPr marL="45720" marR="45720" marT="91440" vert="vert27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8872" marR="0" indent="-118872" algn="l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Char char="§"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Centrally driven </a:t>
                      </a:r>
                    </a:p>
                    <a:p>
                      <a:pPr marL="118872" marR="0" indent="-118872" algn="l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Char char="§"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Current budget act as “base” </a:t>
                      </a:r>
                    </a:p>
                    <a:p>
                      <a:pPr marL="118872" marR="0" indent="-118872" algn="l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Char char="§"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Each year’s budget increments (decrements) adjust the base</a:t>
                      </a:r>
                    </a:p>
                    <a:p>
                      <a:pPr marL="118872" marR="0" indent="-118872" algn="l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Char char="§"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Focus is typically placed on  expenses</a:t>
                      </a:r>
                    </a:p>
                    <a:p>
                      <a:pPr marL="118872" marR="0" indent="-118872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Char char="§"/>
                        <a:tabLst/>
                        <a:defRPr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Common Modifications:</a:t>
                      </a:r>
                    </a:p>
                    <a:p>
                      <a:pPr marL="342900" marR="0" lvl="1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Arial" pitchFamily="34" charset="0"/>
                        <a:buChar char="–"/>
                        <a:tabLst/>
                        <a:defRPr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Block-grants versions bucket line-items together, to promote local control</a:t>
                      </a:r>
                    </a:p>
                    <a:p>
                      <a:pPr marL="342900" marR="0" lvl="1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Arial" pitchFamily="34" charset="0"/>
                        <a:buChar char="–"/>
                        <a:tabLst/>
                        <a:defRPr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Revenue incentives may be incorporated for the allocation of resources above-and-beyond base</a:t>
                      </a:r>
                    </a:p>
                    <a:p>
                      <a:pPr marL="117475" marR="0" lvl="1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Approximately 60% of  institutions and 79% of public doctoral institutions report using incremental budgeting</a:t>
                      </a:r>
                      <a:r>
                        <a:rPr lang="en-US" sz="1000" b="0" i="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45720" marR="45720" marT="914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8872" marR="0" indent="-118872" algn="l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Char char="§"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Unit-based model focused on providing equitable funding</a:t>
                      </a:r>
                    </a:p>
                    <a:p>
                      <a:pPr marL="118872" marR="0" indent="-118872" algn="l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Char char="§"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Unit rates are input based and commonly agreed upon </a:t>
                      </a:r>
                    </a:p>
                    <a:p>
                      <a:pPr marL="118872" marR="0" indent="-118872" algn="l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Char char="§"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Annual fluctuations are driven primarily by the quantity of production, not changes to rates </a:t>
                      </a:r>
                    </a:p>
                    <a:p>
                      <a:pPr marL="118872" marR="0" indent="-118872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Char char="§"/>
                        <a:tabLst/>
                        <a:defRPr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Common Modifications:</a:t>
                      </a:r>
                    </a:p>
                    <a:p>
                      <a:pPr marL="342900" marR="0" lvl="1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Arial" pitchFamily="34" charset="0"/>
                        <a:buChar char="–"/>
                        <a:tabLst/>
                        <a:defRPr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Weighting schemes to control for local cost structures</a:t>
                      </a:r>
                    </a:p>
                    <a:p>
                      <a:pPr marL="342900" marR="0" lvl="1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Arial" pitchFamily="34" charset="0"/>
                        <a:buChar char="–"/>
                        <a:tabLst/>
                        <a:defRPr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Used only for selected activities (instruction)</a:t>
                      </a:r>
                    </a:p>
                    <a:p>
                      <a:pPr marL="117475" marR="0" lvl="1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Approximately 26% of institutions and 45% of public doctoral institutions utilize a formula funding model</a:t>
                      </a:r>
                      <a:r>
                        <a:rPr lang="en-US" sz="1000" b="0" i="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000" b="0" i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marT="914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8872" marR="0" indent="-118872" algn="l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Char char="§"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Unit-based model focused on rewarding mission delivery</a:t>
                      </a:r>
                    </a:p>
                    <a:p>
                      <a:pPr marL="118872" marR="0" indent="-118872" algn="l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Char char="§"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Unit rates are output based and commonly agree upon</a:t>
                      </a:r>
                    </a:p>
                    <a:p>
                      <a:pPr marL="118872" marR="0" indent="-118872" algn="l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Char char="§"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Annual fluctuations are driven primarily by changing production, not changes to rates</a:t>
                      </a:r>
                    </a:p>
                    <a:p>
                      <a:pPr marL="118872" marR="0" indent="-118872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Char char="§"/>
                        <a:tabLst/>
                        <a:defRPr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Common Modifications:</a:t>
                      </a:r>
                    </a:p>
                    <a:p>
                      <a:pPr marL="342900" marR="0" lvl="1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Arial" pitchFamily="34" charset="0"/>
                        <a:buChar char="–"/>
                        <a:tabLst/>
                        <a:defRPr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Weighting schemes to control for local unit mission</a:t>
                      </a:r>
                    </a:p>
                    <a:p>
                      <a:pPr marL="342900" marR="0" lvl="1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Arial" pitchFamily="34" charset="0"/>
                        <a:buChar char="–"/>
                        <a:tabLst/>
                        <a:defRPr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Used only for small portions of overall resources (as little as 1% - 5%)</a:t>
                      </a:r>
                    </a:p>
                    <a:p>
                      <a:pPr marL="117475" marR="0" lvl="1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Approximately 20% of institutions and  26% of public doctoral institutions utilize a performance funding model</a:t>
                      </a:r>
                      <a:r>
                        <a:rPr lang="en-US" sz="1000" b="0" i="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000" b="0" i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marT="914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8872" marR="0" indent="-118872" algn="l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Char char="§"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Focus on academic units</a:t>
                      </a:r>
                    </a:p>
                    <a:p>
                      <a:pPr marL="118872" marR="0" indent="-118872" algn="l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Char char="§"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Incorporates a devolution of revenue ownership to local units, as generated</a:t>
                      </a:r>
                    </a:p>
                    <a:p>
                      <a:pPr marL="118872" marR="0" indent="-118872" algn="l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Char char="§"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Allocates costs to revenue generating units</a:t>
                      </a:r>
                    </a:p>
                    <a:p>
                      <a:pPr marL="118872" marR="0" indent="-118872" algn="l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Char char="§"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Utilizes a centrally managed “subvention pool” to address strategic priorities</a:t>
                      </a:r>
                    </a:p>
                    <a:p>
                      <a:pPr marL="118872" marR="0" indent="-118872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Char char="§"/>
                        <a:tabLst/>
                        <a:defRPr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Common Modifications:</a:t>
                      </a:r>
                    </a:p>
                    <a:p>
                      <a:pPr marL="342900" marR="0" lvl="1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Arial" pitchFamily="34" charset="0"/>
                        <a:buChar char="–"/>
                        <a:tabLst/>
                        <a:defRPr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Revenue allocation rules</a:t>
                      </a:r>
                    </a:p>
                    <a:p>
                      <a:pPr marL="342900" marR="0" lvl="1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Arial" pitchFamily="34" charset="0"/>
                        <a:buChar char="–"/>
                        <a:tabLst/>
                        <a:defRPr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Number of cost pools</a:t>
                      </a:r>
                    </a:p>
                    <a:p>
                      <a:pPr marL="342900" marR="0" lvl="1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Arial" pitchFamily="34" charset="0"/>
                        <a:buChar char="–"/>
                        <a:tabLst/>
                        <a:defRPr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Participation fee (tax rate)</a:t>
                      </a:r>
                    </a:p>
                    <a:p>
                      <a:pPr marL="117475" marR="0" lvl="1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Approximately 14% of all institutions and 21% of public doctoral institutions use an incentive or RCM based model</a:t>
                      </a:r>
                      <a:r>
                        <a:rPr lang="en-US" sz="1000" b="0" i="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000" b="0" i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marT="914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8240">
                <a:tc>
                  <a:txBody>
                    <a:bodyPr/>
                    <a:lstStyle/>
                    <a:p>
                      <a:pPr marL="118872" marR="0" indent="-118872" algn="ctr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None/>
                      </a:pPr>
                      <a:r>
                        <a:rPr lang="en-US" sz="1000" b="1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Utilities</a:t>
                      </a:r>
                    </a:p>
                  </a:txBody>
                  <a:tcPr marL="45720" marR="45720" marT="91440" vert="vert27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8872" marR="0" indent="-118872" algn="l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Char char="§"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allocation of costs</a:t>
                      </a:r>
                    </a:p>
                    <a:p>
                      <a:pPr marL="118872" marR="0" indent="-118872" algn="l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Char char="§"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Utilities expenditures are paid centrally</a:t>
                      </a:r>
                    </a:p>
                    <a:p>
                      <a:pPr marL="118872" marR="0" indent="-118872" algn="l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Char char="§"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Volatility in costs are addressed by central budget</a:t>
                      </a:r>
                    </a:p>
                  </a:txBody>
                  <a:tcPr marL="45720" marR="45720" marT="914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8872" marR="0" indent="-118872" algn="l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Char char="§"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May include cost allocations</a:t>
                      </a:r>
                    </a:p>
                    <a:p>
                      <a:pPr marL="118872" marR="0" indent="-118872" algn="l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Char char="§"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Input nature of model suggests that cost allocations be based on proportional shares, with no adjustment for actuals</a:t>
                      </a:r>
                    </a:p>
                  </a:txBody>
                  <a:tcPr marL="45720" marR="45720" marT="914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8872" marR="0" indent="-118872" algn="l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Char char="§"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May include cost allocations</a:t>
                      </a:r>
                    </a:p>
                    <a:p>
                      <a:pPr marL="118872" marR="0" indent="-118872" algn="l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Char char="§"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Output nature of model suggests that units have incentives to control costs and benefit from lower consumption</a:t>
                      </a:r>
                    </a:p>
                  </a:txBody>
                  <a:tcPr marL="45720" marR="45720" marT="914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8872" marR="0" indent="-118872" algn="l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Char char="§"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Full cost allocation</a:t>
                      </a:r>
                    </a:p>
                    <a:p>
                      <a:pPr marL="118872" marR="0" indent="-118872" algn="l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Char char="§"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Local units would pay all costs, based on consumption</a:t>
                      </a:r>
                    </a:p>
                    <a:p>
                      <a:pPr marL="118872" marR="0" indent="-118872" algn="l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ts val="900"/>
                        <a:buFont typeface="Wingdings"/>
                        <a:buChar char="§"/>
                      </a:pP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Volatility in prices is covered by the local unit</a:t>
                      </a:r>
                    </a:p>
                  </a:txBody>
                  <a:tcPr marL="45720" marR="45720" marT="914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25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576263"/>
            <a:ext cx="8210550" cy="390525"/>
          </a:xfrm>
        </p:spPr>
        <p:txBody>
          <a:bodyPr/>
          <a:lstStyle/>
          <a:p>
            <a:r>
              <a:rPr lang="en-US" dirty="0" smtClean="0"/>
              <a:t>Budgeting Alternatives</a:t>
            </a:r>
            <a:endParaRPr lang="en-US" sz="1600" b="0" dirty="0" smtClean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98488" y="6474768"/>
            <a:ext cx="823436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Times New Roman" pitchFamily="18" charset="0"/>
              </a:rPr>
              <a:t>(1) Adoption rates are quoted from the 2011 Inside Higher Education Survey of College and University Business Officers</a:t>
            </a:r>
            <a:endParaRPr lang="en-US" sz="9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55638" y="1436224"/>
            <a:ext cx="8362950" cy="4507375"/>
          </a:xfrm>
        </p:spPr>
        <p:txBody>
          <a:bodyPr/>
          <a:lstStyle/>
          <a:p>
            <a:pPr>
              <a:spcBef>
                <a:spcPts val="2400"/>
              </a:spcBef>
              <a:buClr>
                <a:schemeClr val="tx1"/>
              </a:buClr>
            </a:pPr>
            <a:r>
              <a:rPr lang="en-US" dirty="0" smtClean="0"/>
              <a:t>How “full” are “full-costs”?  Do they included only facilities unit overhead costs, or do they include charges for information technology, space, etc.?</a:t>
            </a:r>
          </a:p>
          <a:p>
            <a:pPr>
              <a:spcBef>
                <a:spcPts val="2400"/>
              </a:spcBef>
              <a:buClr>
                <a:schemeClr val="tx1"/>
              </a:buClr>
            </a:pPr>
            <a:r>
              <a:rPr lang="en-US" dirty="0" smtClean="0"/>
              <a:t>Can common agreement be reached regarding overhead allocations among units? </a:t>
            </a:r>
          </a:p>
          <a:p>
            <a:pPr>
              <a:spcBef>
                <a:spcPts val="2400"/>
              </a:spcBef>
              <a:buClr>
                <a:schemeClr val="tx1"/>
              </a:buClr>
            </a:pPr>
            <a:r>
              <a:rPr lang="en-US" dirty="0" smtClean="0"/>
              <a:t>How will overhead costs by covered if they are not allocated?</a:t>
            </a:r>
          </a:p>
          <a:p>
            <a:pPr>
              <a:spcBef>
                <a:spcPts val="2400"/>
              </a:spcBef>
              <a:buClr>
                <a:schemeClr val="tx1"/>
              </a:buClr>
            </a:pPr>
            <a:r>
              <a:rPr lang="en-US" dirty="0" smtClean="0"/>
              <a:t>Will local units have “say” in the size/make-up of overhead costs?</a:t>
            </a:r>
          </a:p>
          <a:p>
            <a:pPr>
              <a:spcBef>
                <a:spcPts val="2400"/>
              </a:spcBef>
              <a:buClr>
                <a:schemeClr val="tx1"/>
              </a:buClr>
            </a:pPr>
            <a:r>
              <a:rPr lang="en-US" dirty="0" smtClean="0"/>
              <a:t>Do applicable benchmarks include or excluded overhead costs?</a:t>
            </a:r>
          </a:p>
          <a:p>
            <a:pPr>
              <a:spcBef>
                <a:spcPct val="65000"/>
              </a:spcBef>
              <a:buClr>
                <a:schemeClr val="tx1"/>
              </a:buClr>
            </a:pPr>
            <a:endParaRPr lang="en-US" dirty="0" smtClean="0"/>
          </a:p>
          <a:p>
            <a:pPr>
              <a:spcBef>
                <a:spcPct val="65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title"/>
          </p:nvPr>
        </p:nvSpPr>
        <p:spPr>
          <a:xfrm>
            <a:off x="587375" y="611188"/>
            <a:ext cx="8185150" cy="347662"/>
          </a:xfrm>
          <a:noFill/>
          <a:ln/>
        </p:spPr>
        <p:txBody>
          <a:bodyPr/>
          <a:lstStyle/>
          <a:p>
            <a:r>
              <a:rPr lang="en-US" dirty="0" smtClean="0"/>
              <a:t>Consideration of Direct vs. Full Costs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73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55638" y="1436224"/>
            <a:ext cx="8362950" cy="4507375"/>
          </a:xfrm>
        </p:spPr>
        <p:txBody>
          <a:bodyPr/>
          <a:lstStyle/>
          <a:p>
            <a:pPr>
              <a:spcBef>
                <a:spcPts val="2400"/>
              </a:spcBef>
              <a:buClr>
                <a:schemeClr val="tx1"/>
              </a:buClr>
            </a:pPr>
            <a:r>
              <a:rPr lang="en-US" dirty="0" smtClean="0"/>
              <a:t>What are “units” used for?  Are these the organizations who receive cost allocations?</a:t>
            </a:r>
          </a:p>
          <a:p>
            <a:pPr>
              <a:spcBef>
                <a:spcPts val="2400"/>
              </a:spcBef>
              <a:buClr>
                <a:schemeClr val="tx1"/>
              </a:buClr>
            </a:pPr>
            <a:r>
              <a:rPr lang="en-US" dirty="0" smtClean="0"/>
              <a:t>Typically “unit” follows the definition in the institutions chart of account</a:t>
            </a:r>
          </a:p>
          <a:p>
            <a:pPr>
              <a:spcBef>
                <a:spcPts val="2400"/>
              </a:spcBef>
              <a:buClr>
                <a:schemeClr val="tx1"/>
              </a:buClr>
            </a:pPr>
            <a:r>
              <a:rPr lang="en-US" dirty="0" smtClean="0"/>
              <a:t>Allocations to “units” may choose to define “units” (or target units) in which they are attempting to change behaviors</a:t>
            </a:r>
          </a:p>
          <a:p>
            <a:pPr>
              <a:spcBef>
                <a:spcPts val="2400"/>
              </a:spcBef>
              <a:buClr>
                <a:schemeClr val="tx1"/>
              </a:buClr>
            </a:pPr>
            <a:r>
              <a:rPr lang="en-US" dirty="0" smtClean="0"/>
              <a:t>Utilities allocations will require that “units” can be independently monitored</a:t>
            </a:r>
          </a:p>
          <a:p>
            <a:pPr>
              <a:spcBef>
                <a:spcPct val="65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title"/>
          </p:nvPr>
        </p:nvSpPr>
        <p:spPr>
          <a:xfrm>
            <a:off x="587375" y="611188"/>
            <a:ext cx="8185150" cy="347662"/>
          </a:xfrm>
          <a:noFill/>
          <a:ln/>
        </p:spPr>
        <p:txBody>
          <a:bodyPr/>
          <a:lstStyle/>
          <a:p>
            <a:r>
              <a:rPr lang="en-US" dirty="0" smtClean="0"/>
              <a:t>Definition of a Unit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73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55638" y="1436224"/>
            <a:ext cx="8362950" cy="4507375"/>
          </a:xfrm>
        </p:spPr>
        <p:txBody>
          <a:bodyPr/>
          <a:lstStyle/>
          <a:p>
            <a:pPr>
              <a:spcBef>
                <a:spcPts val="2400"/>
              </a:spcBef>
              <a:buClr>
                <a:schemeClr val="tx1"/>
              </a:buClr>
            </a:pPr>
            <a:r>
              <a:rPr lang="en-US" dirty="0" smtClean="0"/>
              <a:t>F&amp;A rate proposals are based on Circular A-21 and follow specific rules regarding cost allocations and allowances</a:t>
            </a:r>
          </a:p>
          <a:p>
            <a:pPr>
              <a:spcBef>
                <a:spcPts val="2400"/>
              </a:spcBef>
              <a:buClr>
                <a:schemeClr val="tx1"/>
              </a:buClr>
            </a:pPr>
            <a:r>
              <a:rPr lang="en-US" dirty="0" smtClean="0"/>
              <a:t>Internal cost allocations do not impact rate development or negotiations</a:t>
            </a:r>
          </a:p>
          <a:p>
            <a:pPr>
              <a:spcBef>
                <a:spcPts val="2400"/>
              </a:spcBef>
              <a:buClr>
                <a:schemeClr val="tx1"/>
              </a:buClr>
            </a:pPr>
            <a:r>
              <a:rPr lang="en-US" dirty="0" smtClean="0"/>
              <a:t>Internal allocations may impact the internal allocations of cost recoveries</a:t>
            </a:r>
          </a:p>
          <a:p>
            <a:pPr lvl="1">
              <a:spcBef>
                <a:spcPts val="2400"/>
              </a:spcBef>
              <a:buClr>
                <a:schemeClr val="tx1"/>
              </a:buClr>
            </a:pPr>
            <a:r>
              <a:rPr lang="en-US" dirty="0" smtClean="0"/>
              <a:t>If units are charged for their utilities costs, logic would suggest that they are then allocated the cost recoveries that are meant to offset these costs</a:t>
            </a:r>
          </a:p>
          <a:p>
            <a:pPr lvl="1">
              <a:spcBef>
                <a:spcPts val="2400"/>
              </a:spcBef>
              <a:buClr>
                <a:schemeClr val="tx1"/>
              </a:buClr>
            </a:pPr>
            <a:r>
              <a:rPr lang="en-US" dirty="0" smtClean="0"/>
              <a:t>Internal F&amp;A allocations would in-turn follow the course of the cost allocations, such that allocations stop at colleges or flow down to sub-units</a:t>
            </a:r>
          </a:p>
          <a:p>
            <a:pPr>
              <a:spcBef>
                <a:spcPts val="2400"/>
              </a:spcBef>
              <a:buClr>
                <a:schemeClr val="tx1"/>
              </a:buClr>
            </a:pPr>
            <a:r>
              <a:rPr lang="en-US" dirty="0" smtClean="0"/>
              <a:t>Internal allocations of F&amp;A recoveries only for the “utilities” component of recoveries will require assumptions regarding what portion of recoveries are driven by utilities</a:t>
            </a:r>
          </a:p>
          <a:p>
            <a:pPr>
              <a:spcBef>
                <a:spcPct val="65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title"/>
          </p:nvPr>
        </p:nvSpPr>
        <p:spPr>
          <a:xfrm>
            <a:off x="587375" y="611188"/>
            <a:ext cx="8185150" cy="347662"/>
          </a:xfrm>
          <a:noFill/>
          <a:ln/>
        </p:spPr>
        <p:txBody>
          <a:bodyPr/>
          <a:lstStyle/>
          <a:p>
            <a:r>
              <a:rPr lang="en-US" dirty="0" smtClean="0"/>
              <a:t>Implications on F&amp;A Rate Proposals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73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55638" y="1436224"/>
            <a:ext cx="8362950" cy="4507375"/>
          </a:xfrm>
        </p:spPr>
        <p:txBody>
          <a:bodyPr/>
          <a:lstStyle/>
          <a:p>
            <a:pPr>
              <a:spcBef>
                <a:spcPts val="2400"/>
              </a:spcBef>
              <a:buClr>
                <a:schemeClr val="tx1"/>
              </a:buClr>
              <a:buNone/>
            </a:pPr>
            <a:r>
              <a:rPr lang="en-US" b="1" dirty="0" smtClean="0"/>
              <a:t>Monetary</a:t>
            </a:r>
          </a:p>
          <a:p>
            <a:pPr>
              <a:spcBef>
                <a:spcPts val="1200"/>
              </a:spcBef>
              <a:buClr>
                <a:schemeClr val="tx1"/>
              </a:buClr>
            </a:pPr>
            <a:r>
              <a:rPr lang="en-US" dirty="0" smtClean="0"/>
              <a:t>Rewards for efficiency</a:t>
            </a:r>
          </a:p>
          <a:p>
            <a:pPr>
              <a:spcBef>
                <a:spcPts val="1200"/>
              </a:spcBef>
              <a:buClr>
                <a:schemeClr val="tx1"/>
              </a:buClr>
            </a:pPr>
            <a:r>
              <a:rPr lang="en-US" dirty="0" smtClean="0"/>
              <a:t>Costs for excess consumption</a:t>
            </a:r>
          </a:p>
          <a:p>
            <a:pPr>
              <a:spcBef>
                <a:spcPts val="1200"/>
              </a:spcBef>
              <a:buClr>
                <a:schemeClr val="tx1"/>
              </a:buClr>
            </a:pPr>
            <a:r>
              <a:rPr lang="en-US" dirty="0" smtClean="0"/>
              <a:t>Allocation of price volatility</a:t>
            </a:r>
          </a:p>
          <a:p>
            <a:pPr>
              <a:spcBef>
                <a:spcPts val="2400"/>
              </a:spcBef>
              <a:buClr>
                <a:schemeClr val="tx1"/>
              </a:buClr>
              <a:buNone/>
            </a:pPr>
            <a:r>
              <a:rPr lang="en-US" b="1" dirty="0" smtClean="0"/>
              <a:t>Non-Monetary</a:t>
            </a:r>
          </a:p>
          <a:p>
            <a:pPr>
              <a:spcBef>
                <a:spcPts val="1200"/>
              </a:spcBef>
              <a:buClr>
                <a:schemeClr val="tx1"/>
              </a:buClr>
            </a:pPr>
            <a:r>
              <a:rPr lang="en-US" dirty="0" smtClean="0"/>
              <a:t>Consumption focused policies (e.g. building hours)</a:t>
            </a:r>
          </a:p>
          <a:p>
            <a:pPr>
              <a:spcBef>
                <a:spcPts val="1200"/>
              </a:spcBef>
              <a:buClr>
                <a:schemeClr val="tx1"/>
              </a:buClr>
            </a:pPr>
            <a:r>
              <a:rPr lang="en-US" dirty="0" smtClean="0"/>
              <a:t>Establishment of annual efficiency goals</a:t>
            </a:r>
          </a:p>
          <a:p>
            <a:pPr>
              <a:spcBef>
                <a:spcPts val="1200"/>
              </a:spcBef>
              <a:buClr>
                <a:schemeClr val="tx1"/>
              </a:buClr>
            </a:pPr>
            <a:r>
              <a:rPr lang="en-US" dirty="0" smtClean="0"/>
              <a:t>Broad communication of performance </a:t>
            </a:r>
          </a:p>
          <a:p>
            <a:pPr>
              <a:spcBef>
                <a:spcPts val="1200"/>
              </a:spcBef>
              <a:buClr>
                <a:schemeClr val="tx1"/>
              </a:buClr>
            </a:pPr>
            <a:r>
              <a:rPr lang="en-US" dirty="0" smtClean="0"/>
              <a:t>Recruitment of local “champions”</a:t>
            </a:r>
          </a:p>
          <a:p>
            <a:pPr>
              <a:spcBef>
                <a:spcPct val="65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title"/>
          </p:nvPr>
        </p:nvSpPr>
        <p:spPr>
          <a:xfrm>
            <a:off x="587375" y="611188"/>
            <a:ext cx="8185150" cy="347662"/>
          </a:xfrm>
          <a:noFill/>
          <a:ln/>
        </p:spPr>
        <p:txBody>
          <a:bodyPr/>
          <a:lstStyle/>
          <a:p>
            <a:r>
              <a:rPr lang="en-US" dirty="0" smtClean="0"/>
              <a:t>Types of Incentives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73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55638" y="1436224"/>
            <a:ext cx="8362950" cy="4507375"/>
          </a:xfrm>
        </p:spPr>
        <p:txBody>
          <a:bodyPr/>
          <a:lstStyle/>
          <a:p>
            <a:pPr>
              <a:spcBef>
                <a:spcPts val="2400"/>
              </a:spcBef>
              <a:buClr>
                <a:schemeClr val="tx1"/>
              </a:buClr>
            </a:pPr>
            <a:r>
              <a:rPr lang="en-US" dirty="0" smtClean="0"/>
              <a:t>Common types of organizational structures for administration of the utilities program (e.g., within the facilities department’s general fund budget, a separate auxiliary operation or other).</a:t>
            </a:r>
          </a:p>
          <a:p>
            <a:pPr>
              <a:spcBef>
                <a:spcPts val="2400"/>
              </a:spcBef>
              <a:buClr>
                <a:schemeClr val="tx1"/>
              </a:buClr>
            </a:pPr>
            <a:endParaRPr lang="en-US" dirty="0" smtClean="0"/>
          </a:p>
          <a:p>
            <a:pPr>
              <a:spcBef>
                <a:spcPts val="2400"/>
              </a:spcBef>
              <a:buClr>
                <a:schemeClr val="tx1"/>
              </a:buClr>
            </a:pPr>
            <a:r>
              <a:rPr lang="en-US" dirty="0" smtClean="0"/>
              <a:t>Common functionalities desired from an automated system (energy, space and accounting).</a:t>
            </a:r>
          </a:p>
          <a:p>
            <a:pPr>
              <a:spcBef>
                <a:spcPts val="2400"/>
              </a:spcBef>
              <a:buClr>
                <a:schemeClr val="tx1"/>
              </a:buClr>
            </a:pPr>
            <a:endParaRPr lang="en-US" dirty="0" smtClean="0"/>
          </a:p>
          <a:p>
            <a:pPr>
              <a:spcBef>
                <a:spcPts val="2400"/>
              </a:spcBef>
              <a:buClr>
                <a:schemeClr val="tx1"/>
              </a:buClr>
            </a:pPr>
            <a:r>
              <a:rPr lang="en-US" dirty="0" smtClean="0"/>
              <a:t>Effective ways to integrate energy conservation initiatives with other sustainability programs.</a:t>
            </a:r>
          </a:p>
          <a:p>
            <a:pPr>
              <a:spcBef>
                <a:spcPct val="65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title"/>
          </p:nvPr>
        </p:nvSpPr>
        <p:spPr>
          <a:xfrm>
            <a:off x="587375" y="611188"/>
            <a:ext cx="8185150" cy="347662"/>
          </a:xfrm>
          <a:noFill/>
          <a:ln/>
        </p:spPr>
        <p:txBody>
          <a:bodyPr/>
          <a:lstStyle/>
          <a:p>
            <a:r>
              <a:rPr lang="en-US" dirty="0" smtClean="0"/>
              <a:t>Other Discussion Points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73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55638" y="1436224"/>
            <a:ext cx="8362950" cy="4507375"/>
          </a:xfrm>
        </p:spPr>
        <p:txBody>
          <a:bodyPr/>
          <a:lstStyle/>
          <a:p>
            <a:pPr>
              <a:spcBef>
                <a:spcPct val="65000"/>
              </a:spcBef>
              <a:buClr>
                <a:schemeClr val="tx1"/>
              </a:buClr>
            </a:pPr>
            <a:r>
              <a:rPr lang="en-US" dirty="0" smtClean="0"/>
              <a:t>Model development should be guided by a set of principles, such that the players can reach agreement on terms prior to viewing financial scenarios</a:t>
            </a:r>
          </a:p>
          <a:p>
            <a:pPr>
              <a:spcBef>
                <a:spcPts val="18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dirty="0" smtClean="0"/>
              <a:t>Budgets should translates </a:t>
            </a:r>
            <a:r>
              <a:rPr lang="en-US" dirty="0"/>
              <a:t>strategic goals into management and operating </a:t>
            </a:r>
            <a:r>
              <a:rPr lang="en-US" dirty="0" smtClean="0"/>
              <a:t>plans (Sustainability goal into operational practices) </a:t>
            </a:r>
            <a:endParaRPr lang="en-US" dirty="0"/>
          </a:p>
          <a:p>
            <a:pPr>
              <a:spcBef>
                <a:spcPts val="18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dirty="0" smtClean="0"/>
              <a:t>Allocation of costs should be accompanied by potential cost overrun as well as savings opportunities </a:t>
            </a:r>
          </a:p>
          <a:p>
            <a:pPr lvl="1">
              <a:spcBef>
                <a:spcPct val="65000"/>
              </a:spcBef>
              <a:buClr>
                <a:schemeClr val="tx1"/>
              </a:buClr>
              <a:buFont typeface="Arial" pitchFamily="34" charset="0"/>
              <a:buChar char="–"/>
            </a:pPr>
            <a:r>
              <a:rPr lang="en-US" dirty="0" smtClean="0"/>
              <a:t>Allocation of budgets with year end accrual or a smoothing rule may be needed to avoid “year end surprises” </a:t>
            </a:r>
          </a:p>
          <a:p>
            <a:pPr>
              <a:spcBef>
                <a:spcPts val="18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dirty="0" smtClean="0"/>
              <a:t>Attempts should be made to avoid comingling of costs and or incentives</a:t>
            </a:r>
          </a:p>
          <a:p>
            <a:pPr lvl="1">
              <a:spcBef>
                <a:spcPct val="65000"/>
              </a:spcBef>
              <a:buClr>
                <a:schemeClr val="tx1"/>
              </a:buClr>
              <a:buFont typeface="Arial" pitchFamily="34" charset="0"/>
              <a:buChar char="–"/>
            </a:pPr>
            <a:r>
              <a:rPr lang="en-US" dirty="0" smtClean="0"/>
              <a:t>Potentially result in ability to only incentivize units with stand-alone facilities</a:t>
            </a:r>
          </a:p>
          <a:p>
            <a:pPr>
              <a:spcBef>
                <a:spcPts val="1800"/>
              </a:spcBef>
              <a:buClr>
                <a:schemeClr val="tx1"/>
              </a:buClr>
            </a:pPr>
            <a:r>
              <a:rPr lang="en-US" dirty="0" smtClean="0"/>
              <a:t>Local units need to be provided with adequate data and reporting, such that expenses can be anticipated and planned</a:t>
            </a:r>
          </a:p>
          <a:p>
            <a:pPr>
              <a:spcBef>
                <a:spcPts val="1800"/>
              </a:spcBef>
              <a:buClr>
                <a:schemeClr val="tx1"/>
              </a:buClr>
            </a:pPr>
            <a:r>
              <a:rPr lang="en-US" dirty="0" smtClean="0"/>
              <a:t>A “hold-harmless period” should be considered as part of the model transition</a:t>
            </a:r>
          </a:p>
          <a:p>
            <a:pPr>
              <a:spcBef>
                <a:spcPct val="65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title"/>
          </p:nvPr>
        </p:nvSpPr>
        <p:spPr>
          <a:xfrm>
            <a:off x="587375" y="611188"/>
            <a:ext cx="8185150" cy="347662"/>
          </a:xfrm>
          <a:noFill/>
          <a:ln/>
        </p:spPr>
        <p:txBody>
          <a:bodyPr/>
          <a:lstStyle/>
          <a:p>
            <a:r>
              <a:rPr lang="en-US" dirty="0" smtClean="0"/>
              <a:t>Applicable Budgeting Best Practices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73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Huron Legal 2011">
      <a:dk1>
        <a:srgbClr val="000000"/>
      </a:dk1>
      <a:lt1>
        <a:srgbClr val="FFFFFF"/>
      </a:lt1>
      <a:dk2>
        <a:srgbClr val="675C53"/>
      </a:dk2>
      <a:lt2>
        <a:srgbClr val="FFFFFF"/>
      </a:lt2>
      <a:accent1>
        <a:srgbClr val="675C53"/>
      </a:accent1>
      <a:accent2>
        <a:srgbClr val="C4960C"/>
      </a:accent2>
      <a:accent3>
        <a:srgbClr val="E2C381"/>
      </a:accent3>
      <a:accent4>
        <a:srgbClr val="C7C2BA"/>
      </a:accent4>
      <a:accent5>
        <a:srgbClr val="004165"/>
      </a:accent5>
      <a:accent6>
        <a:srgbClr val="5E95B8"/>
      </a:accent6>
      <a:hlink>
        <a:srgbClr val="004165"/>
      </a:hlink>
      <a:folHlink>
        <a:srgbClr val="5E95B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6_hcg_templateNEW[1]">
  <a:themeElements>
    <a:clrScheme name="">
      <a:dk1>
        <a:srgbClr val="000000"/>
      </a:dk1>
      <a:lt1>
        <a:srgbClr val="FFFFFF"/>
      </a:lt1>
      <a:dk2>
        <a:srgbClr val="5A6F54"/>
      </a:dk2>
      <a:lt2>
        <a:srgbClr val="939495"/>
      </a:lt2>
      <a:accent1>
        <a:srgbClr val="FFFFFF"/>
      </a:accent1>
      <a:accent2>
        <a:srgbClr val="00243D"/>
      </a:accent2>
      <a:accent3>
        <a:srgbClr val="FFFFFF"/>
      </a:accent3>
      <a:accent4>
        <a:srgbClr val="000000"/>
      </a:accent4>
      <a:accent5>
        <a:srgbClr val="FFFFFF"/>
      </a:accent5>
      <a:accent6>
        <a:srgbClr val="002036"/>
      </a:accent6>
      <a:hlink>
        <a:srgbClr val="DBAE00"/>
      </a:hlink>
      <a:folHlink>
        <a:srgbClr val="9C1E3D"/>
      </a:folHlink>
    </a:clrScheme>
    <a:fontScheme name="hcg_templateNEW[1]">
      <a:majorFont>
        <a:latin typeface="Arial"/>
        <a:ea typeface=""/>
        <a:cs typeface="Arial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17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17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hcg_templateNEW[1]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cg_templateNEW[1]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cg_templateNEW[1]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cg_templateNEW[1]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cg_templateNEW[1]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cg_templateNEW[1]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cg_templateNEW[1]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cg_templateNEW[1] 8">
        <a:dk1>
          <a:srgbClr val="000000"/>
        </a:dk1>
        <a:lt1>
          <a:srgbClr val="FFFFFF"/>
        </a:lt1>
        <a:dk2>
          <a:srgbClr val="000000"/>
        </a:dk2>
        <a:lt2>
          <a:srgbClr val="00243D"/>
        </a:lt2>
        <a:accent1>
          <a:srgbClr val="FFFFFF"/>
        </a:accent1>
        <a:accent2>
          <a:srgbClr val="5A6F54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51644B"/>
        </a:accent6>
        <a:hlink>
          <a:srgbClr val="80808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Huron Legal 2011">
      <a:dk1>
        <a:srgbClr val="000000"/>
      </a:dk1>
      <a:lt1>
        <a:srgbClr val="FFFFFF"/>
      </a:lt1>
      <a:dk2>
        <a:srgbClr val="675C53"/>
      </a:dk2>
      <a:lt2>
        <a:srgbClr val="FFFFFF"/>
      </a:lt2>
      <a:accent1>
        <a:srgbClr val="675C53"/>
      </a:accent1>
      <a:accent2>
        <a:srgbClr val="C4960C"/>
      </a:accent2>
      <a:accent3>
        <a:srgbClr val="E2C381"/>
      </a:accent3>
      <a:accent4>
        <a:srgbClr val="C7C2BA"/>
      </a:accent4>
      <a:accent5>
        <a:srgbClr val="004165"/>
      </a:accent5>
      <a:accent6>
        <a:srgbClr val="5E95B8"/>
      </a:accent6>
      <a:hlink>
        <a:srgbClr val="004165"/>
      </a:hlink>
      <a:folHlink>
        <a:srgbClr val="5E95B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USM PP Template">
  <a:themeElements>
    <a:clrScheme name="Huron Legal 2011">
      <a:dk1>
        <a:srgbClr val="000000"/>
      </a:dk1>
      <a:lt1>
        <a:srgbClr val="FFFFFF"/>
      </a:lt1>
      <a:dk2>
        <a:srgbClr val="675C53"/>
      </a:dk2>
      <a:lt2>
        <a:srgbClr val="FFFFFF"/>
      </a:lt2>
      <a:accent1>
        <a:srgbClr val="675C53"/>
      </a:accent1>
      <a:accent2>
        <a:srgbClr val="C4960C"/>
      </a:accent2>
      <a:accent3>
        <a:srgbClr val="E2C381"/>
      </a:accent3>
      <a:accent4>
        <a:srgbClr val="C7C2BA"/>
      </a:accent4>
      <a:accent5>
        <a:srgbClr val="004165"/>
      </a:accent5>
      <a:accent6>
        <a:srgbClr val="5E95B8"/>
      </a:accent6>
      <a:hlink>
        <a:srgbClr val="004165"/>
      </a:hlink>
      <a:folHlink>
        <a:srgbClr val="5E95B8"/>
      </a:folHlink>
    </a:clrScheme>
    <a:fontScheme name="Wellspring+Stockamp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USM PP Template">
  <a:themeElements>
    <a:clrScheme name="Huron Legal 2011">
      <a:dk1>
        <a:srgbClr val="000000"/>
      </a:dk1>
      <a:lt1>
        <a:srgbClr val="FFFFFF"/>
      </a:lt1>
      <a:dk2>
        <a:srgbClr val="675C53"/>
      </a:dk2>
      <a:lt2>
        <a:srgbClr val="FFFFFF"/>
      </a:lt2>
      <a:accent1>
        <a:srgbClr val="675C53"/>
      </a:accent1>
      <a:accent2>
        <a:srgbClr val="C4960C"/>
      </a:accent2>
      <a:accent3>
        <a:srgbClr val="E2C381"/>
      </a:accent3>
      <a:accent4>
        <a:srgbClr val="C7C2BA"/>
      </a:accent4>
      <a:accent5>
        <a:srgbClr val="004165"/>
      </a:accent5>
      <a:accent6>
        <a:srgbClr val="5E95B8"/>
      </a:accent6>
      <a:hlink>
        <a:srgbClr val="004165"/>
      </a:hlink>
      <a:folHlink>
        <a:srgbClr val="5E95B8"/>
      </a:folHlink>
    </a:clrScheme>
    <a:fontScheme name="Wellspring+Stockamp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Office Theme">
  <a:themeElements>
    <a:clrScheme name="Huron Legal 2011">
      <a:dk1>
        <a:srgbClr val="000000"/>
      </a:dk1>
      <a:lt1>
        <a:srgbClr val="FFFFFF"/>
      </a:lt1>
      <a:dk2>
        <a:srgbClr val="675C53"/>
      </a:dk2>
      <a:lt2>
        <a:srgbClr val="FFFFFF"/>
      </a:lt2>
      <a:accent1>
        <a:srgbClr val="675C53"/>
      </a:accent1>
      <a:accent2>
        <a:srgbClr val="C4960C"/>
      </a:accent2>
      <a:accent3>
        <a:srgbClr val="E2C381"/>
      </a:accent3>
      <a:accent4>
        <a:srgbClr val="C7C2BA"/>
      </a:accent4>
      <a:accent5>
        <a:srgbClr val="004165"/>
      </a:accent5>
      <a:accent6>
        <a:srgbClr val="5E95B8"/>
      </a:accent6>
      <a:hlink>
        <a:srgbClr val="004165"/>
      </a:hlink>
      <a:folHlink>
        <a:srgbClr val="5E95B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7_hcg_templateNEW[1]">
  <a:themeElements>
    <a:clrScheme name="">
      <a:dk1>
        <a:srgbClr val="000000"/>
      </a:dk1>
      <a:lt1>
        <a:srgbClr val="FFFFFF"/>
      </a:lt1>
      <a:dk2>
        <a:srgbClr val="5A6F54"/>
      </a:dk2>
      <a:lt2>
        <a:srgbClr val="939495"/>
      </a:lt2>
      <a:accent1>
        <a:srgbClr val="FFFFFF"/>
      </a:accent1>
      <a:accent2>
        <a:srgbClr val="00243D"/>
      </a:accent2>
      <a:accent3>
        <a:srgbClr val="FFFFFF"/>
      </a:accent3>
      <a:accent4>
        <a:srgbClr val="000000"/>
      </a:accent4>
      <a:accent5>
        <a:srgbClr val="FFFFFF"/>
      </a:accent5>
      <a:accent6>
        <a:srgbClr val="002036"/>
      </a:accent6>
      <a:hlink>
        <a:srgbClr val="DBAE00"/>
      </a:hlink>
      <a:folHlink>
        <a:srgbClr val="9C1E3D"/>
      </a:folHlink>
    </a:clrScheme>
    <a:fontScheme name="hcg_templateNEW[1]">
      <a:majorFont>
        <a:latin typeface="Arial"/>
        <a:ea typeface=""/>
        <a:cs typeface="Arial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17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17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hcg_templateNEW[1]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cg_templateNEW[1]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cg_templateNEW[1]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cg_templateNEW[1]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cg_templateNEW[1]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cg_templateNEW[1]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cg_templateNEW[1]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cg_templateNEW[1] 8">
        <a:dk1>
          <a:srgbClr val="000000"/>
        </a:dk1>
        <a:lt1>
          <a:srgbClr val="FFFFFF"/>
        </a:lt1>
        <a:dk2>
          <a:srgbClr val="000000"/>
        </a:dk2>
        <a:lt2>
          <a:srgbClr val="00243D"/>
        </a:lt2>
        <a:accent1>
          <a:srgbClr val="FFFFFF"/>
        </a:accent1>
        <a:accent2>
          <a:srgbClr val="5A6F54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51644B"/>
        </a:accent6>
        <a:hlink>
          <a:srgbClr val="80808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>
            <a:latin typeface="Arial Narrow" pitchFamily="34" charset="0"/>
          </a:defRPr>
        </a:defPPr>
      </a:lstStyle>
    </a:tx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3433AD817358341B39C56DB094B2674" ma:contentTypeVersion="0" ma:contentTypeDescription="Create a new document." ma:contentTypeScope="" ma:versionID="bc85cb0e7bd81e2aad198014cc565e1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F67DDE8-B112-46F3-9AB6-8057BB3647CA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C5BE27B9-E51D-4D06-941A-65F01185705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43D9C5D-9E1B-4F48-9ECD-0492253C67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11976</TotalTime>
  <Words>1202</Words>
  <Application>Microsoft Office PowerPoint</Application>
  <PresentationFormat>On-screen Show (4:3)</PresentationFormat>
  <Paragraphs>132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1_Office Theme</vt:lpstr>
      <vt:lpstr>6_hcg_templateNEW[1]</vt:lpstr>
      <vt:lpstr>2_Office Theme</vt:lpstr>
      <vt:lpstr>USM PP Template</vt:lpstr>
      <vt:lpstr>1_USM PP Template</vt:lpstr>
      <vt:lpstr>3_Office Theme</vt:lpstr>
      <vt:lpstr>7_hcg_templateNEW[1]</vt:lpstr>
      <vt:lpstr>Custom Design</vt:lpstr>
      <vt:lpstr>PowerPoint Presentation</vt:lpstr>
      <vt:lpstr>Discussion Topics</vt:lpstr>
      <vt:lpstr>Budgeting Alternatives</vt:lpstr>
      <vt:lpstr>Consideration of Direct vs. Full Costs</vt:lpstr>
      <vt:lpstr>Definition of a Unit</vt:lpstr>
      <vt:lpstr>Implications on F&amp;A Rate Proposals</vt:lpstr>
      <vt:lpstr>Types of Incentives</vt:lpstr>
      <vt:lpstr>Other Discussion Points</vt:lpstr>
      <vt:lpstr>Applicable Budgeting Best Practices</vt:lpstr>
      <vt:lpstr>Effective Change Management</vt:lpstr>
    </vt:vector>
  </TitlesOfParts>
  <Company>Stockamp &amp; Associates,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Governance Deck Draft</dc:title>
  <dc:creator>Jaime Ontiveros</dc:creator>
  <cp:lastModifiedBy>Andrew Billing</cp:lastModifiedBy>
  <cp:revision>650</cp:revision>
  <cp:lastPrinted>2011-10-31T23:58:14Z</cp:lastPrinted>
  <dcterms:created xsi:type="dcterms:W3CDTF">2011-07-28T16:00:41Z</dcterms:created>
  <dcterms:modified xsi:type="dcterms:W3CDTF">2012-02-01T18:53:38Z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0x01010083433AD817358341B39C56DB094B2674</vt:lpwstr>
  </property>
</Properties>
</file>